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55" d="100"/>
          <a:sy n="55" d="100"/>
        </p:scale>
        <p:origin x="2669"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EDD2C01-50C3-4351-BC60-2259110F0A46}" type="datetimeFigureOut">
              <a:rPr lang="en-GB" smtClean="0"/>
              <a:t>07/01/2022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958133-32A8-4156-87A8-2A521BF38E90}" type="slidenum">
              <a:rPr lang="en-GB" smtClean="0"/>
              <a:t>‹#›</a:t>
            </a:fld>
            <a:endParaRPr lang="en-GB"/>
          </a:p>
        </p:txBody>
      </p:sp>
    </p:spTree>
    <p:extLst>
      <p:ext uri="{BB962C8B-B14F-4D97-AF65-F5344CB8AC3E}">
        <p14:creationId xmlns:p14="http://schemas.microsoft.com/office/powerpoint/2010/main" val="9719964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EDD2C01-50C3-4351-BC60-2259110F0A46}" type="datetimeFigureOut">
              <a:rPr lang="en-GB" smtClean="0"/>
              <a:t>07/01/2022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958133-32A8-4156-87A8-2A521BF38E90}" type="slidenum">
              <a:rPr lang="en-GB" smtClean="0"/>
              <a:t>‹#›</a:t>
            </a:fld>
            <a:endParaRPr lang="en-GB"/>
          </a:p>
        </p:txBody>
      </p:sp>
    </p:spTree>
    <p:extLst>
      <p:ext uri="{BB962C8B-B14F-4D97-AF65-F5344CB8AC3E}">
        <p14:creationId xmlns:p14="http://schemas.microsoft.com/office/powerpoint/2010/main" val="3286409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EDD2C01-50C3-4351-BC60-2259110F0A46}" type="datetimeFigureOut">
              <a:rPr lang="en-GB" smtClean="0"/>
              <a:t>07/01/2022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958133-32A8-4156-87A8-2A521BF38E90}" type="slidenum">
              <a:rPr lang="en-GB" smtClean="0"/>
              <a:t>‹#›</a:t>
            </a:fld>
            <a:endParaRPr lang="en-GB"/>
          </a:p>
        </p:txBody>
      </p:sp>
    </p:spTree>
    <p:extLst>
      <p:ext uri="{BB962C8B-B14F-4D97-AF65-F5344CB8AC3E}">
        <p14:creationId xmlns:p14="http://schemas.microsoft.com/office/powerpoint/2010/main" val="776643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EDD2C01-50C3-4351-BC60-2259110F0A46}" type="datetimeFigureOut">
              <a:rPr lang="en-GB" smtClean="0"/>
              <a:t>07/01/2022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958133-32A8-4156-87A8-2A521BF38E90}" type="slidenum">
              <a:rPr lang="en-GB" smtClean="0"/>
              <a:t>‹#›</a:t>
            </a:fld>
            <a:endParaRPr lang="en-GB"/>
          </a:p>
        </p:txBody>
      </p:sp>
    </p:spTree>
    <p:extLst>
      <p:ext uri="{BB962C8B-B14F-4D97-AF65-F5344CB8AC3E}">
        <p14:creationId xmlns:p14="http://schemas.microsoft.com/office/powerpoint/2010/main" val="37134094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EDD2C01-50C3-4351-BC60-2259110F0A46}" type="datetimeFigureOut">
              <a:rPr lang="en-GB" smtClean="0"/>
              <a:t>07/01/2022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958133-32A8-4156-87A8-2A521BF38E90}" type="slidenum">
              <a:rPr lang="en-GB" smtClean="0"/>
              <a:t>‹#›</a:t>
            </a:fld>
            <a:endParaRPr lang="en-GB"/>
          </a:p>
        </p:txBody>
      </p:sp>
    </p:spTree>
    <p:extLst>
      <p:ext uri="{BB962C8B-B14F-4D97-AF65-F5344CB8AC3E}">
        <p14:creationId xmlns:p14="http://schemas.microsoft.com/office/powerpoint/2010/main" val="28163200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EDD2C01-50C3-4351-BC60-2259110F0A46}" type="datetimeFigureOut">
              <a:rPr lang="en-GB" smtClean="0"/>
              <a:t>07/01/2022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4958133-32A8-4156-87A8-2A521BF38E90}" type="slidenum">
              <a:rPr lang="en-GB" smtClean="0"/>
              <a:t>‹#›</a:t>
            </a:fld>
            <a:endParaRPr lang="en-GB"/>
          </a:p>
        </p:txBody>
      </p:sp>
    </p:spTree>
    <p:extLst>
      <p:ext uri="{BB962C8B-B14F-4D97-AF65-F5344CB8AC3E}">
        <p14:creationId xmlns:p14="http://schemas.microsoft.com/office/powerpoint/2010/main" val="2796183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EDD2C01-50C3-4351-BC60-2259110F0A46}" type="datetimeFigureOut">
              <a:rPr lang="en-GB" smtClean="0"/>
              <a:t>07/01/2022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4958133-32A8-4156-87A8-2A521BF38E90}" type="slidenum">
              <a:rPr lang="en-GB" smtClean="0"/>
              <a:t>‹#›</a:t>
            </a:fld>
            <a:endParaRPr lang="en-GB"/>
          </a:p>
        </p:txBody>
      </p:sp>
    </p:spTree>
    <p:extLst>
      <p:ext uri="{BB962C8B-B14F-4D97-AF65-F5344CB8AC3E}">
        <p14:creationId xmlns:p14="http://schemas.microsoft.com/office/powerpoint/2010/main" val="3742848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EDD2C01-50C3-4351-BC60-2259110F0A46}" type="datetimeFigureOut">
              <a:rPr lang="en-GB" smtClean="0"/>
              <a:t>07/01/2022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4958133-32A8-4156-87A8-2A521BF38E90}" type="slidenum">
              <a:rPr lang="en-GB" smtClean="0"/>
              <a:t>‹#›</a:t>
            </a:fld>
            <a:endParaRPr lang="en-GB"/>
          </a:p>
        </p:txBody>
      </p:sp>
    </p:spTree>
    <p:extLst>
      <p:ext uri="{BB962C8B-B14F-4D97-AF65-F5344CB8AC3E}">
        <p14:creationId xmlns:p14="http://schemas.microsoft.com/office/powerpoint/2010/main" val="13073263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DD2C01-50C3-4351-BC60-2259110F0A46}" type="datetimeFigureOut">
              <a:rPr lang="en-GB" smtClean="0"/>
              <a:t>07/01/2022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4958133-32A8-4156-87A8-2A521BF38E90}" type="slidenum">
              <a:rPr lang="en-GB" smtClean="0"/>
              <a:t>‹#›</a:t>
            </a:fld>
            <a:endParaRPr lang="en-GB"/>
          </a:p>
        </p:txBody>
      </p:sp>
    </p:spTree>
    <p:extLst>
      <p:ext uri="{BB962C8B-B14F-4D97-AF65-F5344CB8AC3E}">
        <p14:creationId xmlns:p14="http://schemas.microsoft.com/office/powerpoint/2010/main" val="913655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A hot air balloon flying over a mountain&#10;&#10;Description automatically generated with medium confidence">
            <a:extLst>
              <a:ext uri="{FF2B5EF4-FFF2-40B4-BE49-F238E27FC236}">
                <a16:creationId xmlns:a16="http://schemas.microsoft.com/office/drawing/2014/main" id="{21009E2D-30E1-49B6-B109-5B1EB69DA20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6885709" cy="9906000"/>
          </a:xfrm>
          <a:prstGeom prst="rect">
            <a:avLst/>
          </a:prstGeom>
        </p:spPr>
      </p:pic>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7EDD2C01-50C3-4351-BC60-2259110F0A46}" type="datetimeFigureOut">
              <a:rPr lang="en-GB" smtClean="0"/>
              <a:t>10/01/2022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4958133-32A8-4156-87A8-2A521BF38E90}" type="slidenum">
              <a:rPr lang="en-GB" smtClean="0"/>
              <a:t>‹#›</a:t>
            </a:fld>
            <a:endParaRPr lang="en-GB"/>
          </a:p>
        </p:txBody>
      </p:sp>
      <p:sp>
        <p:nvSpPr>
          <p:cNvPr id="8" name="Rectangle 7">
            <a:extLst>
              <a:ext uri="{FF2B5EF4-FFF2-40B4-BE49-F238E27FC236}">
                <a16:creationId xmlns:a16="http://schemas.microsoft.com/office/drawing/2014/main" id="{2623FA2E-E608-474B-A335-1A41D1F6DBCF}"/>
              </a:ext>
            </a:extLst>
          </p:cNvPr>
          <p:cNvSpPr/>
          <p:nvPr userDrawn="1"/>
        </p:nvSpPr>
        <p:spPr>
          <a:xfrm>
            <a:off x="203861" y="282274"/>
            <a:ext cx="6450279" cy="9341453"/>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Rounded Corners 8">
            <a:extLst>
              <a:ext uri="{FF2B5EF4-FFF2-40B4-BE49-F238E27FC236}">
                <a16:creationId xmlns:a16="http://schemas.microsoft.com/office/drawing/2014/main" id="{7ABD1101-EF3C-4A46-8198-CB3A517ED39F}"/>
              </a:ext>
            </a:extLst>
          </p:cNvPr>
          <p:cNvSpPr/>
          <p:nvPr userDrawn="1"/>
        </p:nvSpPr>
        <p:spPr>
          <a:xfrm>
            <a:off x="1290204" y="77757"/>
            <a:ext cx="4277592" cy="504970"/>
          </a:xfrm>
          <a:prstGeom prst="roundRect">
            <a:avLst/>
          </a:prstGeom>
          <a:solidFill>
            <a:schemeClr val="bg1"/>
          </a:solidFill>
          <a:ln>
            <a:solidFill>
              <a:srgbClr val="002060"/>
            </a:solidFill>
          </a:ln>
          <a:effectLst>
            <a:glow rad="1397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800" b="1" dirty="0">
                <a:solidFill>
                  <a:schemeClr val="tx1"/>
                </a:solidFill>
                <a:latin typeface="Comic Sans MS" panose="030F0702030302020204" pitchFamily="66" charset="0"/>
              </a:rPr>
              <a:t>Hot Air Adventure</a:t>
            </a:r>
          </a:p>
        </p:txBody>
      </p:sp>
      <p:pic>
        <p:nvPicPr>
          <p:cNvPr id="14" name="Picture 13" descr="Shape&#10;&#10;Description automatically generated with medium confidence">
            <a:extLst>
              <a:ext uri="{FF2B5EF4-FFF2-40B4-BE49-F238E27FC236}">
                <a16:creationId xmlns:a16="http://schemas.microsoft.com/office/drawing/2014/main" id="{9BB5789E-4B35-4E49-B211-C34A611486ED}"/>
              </a:ext>
            </a:extLst>
          </p:cNvPr>
          <p:cNvPicPr>
            <a:picLocks noChangeAspect="1"/>
          </p:cNvPicPr>
          <p:nvPr userDrawn="1"/>
        </p:nvPicPr>
        <p:blipFill>
          <a:blip r:embed="rId3">
            <a:alphaModFix amt="50000"/>
            <a:extLst>
              <a:ext uri="{28A0092B-C50C-407E-A947-70E740481C1C}">
                <a14:useLocalDpi xmlns:a14="http://schemas.microsoft.com/office/drawing/2010/main" val="0"/>
              </a:ext>
            </a:extLst>
          </a:blip>
          <a:stretch>
            <a:fillRect/>
          </a:stretch>
        </p:blipFill>
        <p:spPr>
          <a:xfrm>
            <a:off x="-39408" y="9676285"/>
            <a:ext cx="1617731" cy="307388"/>
          </a:xfrm>
          <a:prstGeom prst="rect">
            <a:avLst/>
          </a:prstGeom>
        </p:spPr>
      </p:pic>
      <p:pic>
        <p:nvPicPr>
          <p:cNvPr id="41" name="Picture 40" descr="A picture containing balloon, transport, aircraft&#10;&#10;Description automatically generated">
            <a:extLst>
              <a:ext uri="{FF2B5EF4-FFF2-40B4-BE49-F238E27FC236}">
                <a16:creationId xmlns:a16="http://schemas.microsoft.com/office/drawing/2014/main" id="{64DF8D41-EC47-422C-BCB8-6DDFE470672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721929" y="96982"/>
            <a:ext cx="1286870" cy="890514"/>
          </a:xfrm>
          <a:prstGeom prst="rect">
            <a:avLst/>
          </a:prstGeom>
        </p:spPr>
      </p:pic>
      <p:pic>
        <p:nvPicPr>
          <p:cNvPr id="42" name="Picture 41" descr="A picture containing text&#10;&#10;Description automatically generated">
            <a:extLst>
              <a:ext uri="{FF2B5EF4-FFF2-40B4-BE49-F238E27FC236}">
                <a16:creationId xmlns:a16="http://schemas.microsoft.com/office/drawing/2014/main" id="{11FFF75A-6524-403C-93AC-C76C123AC5BC}"/>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546541" y="6418338"/>
            <a:ext cx="1456210" cy="1007698"/>
          </a:xfrm>
          <a:prstGeom prst="rect">
            <a:avLst/>
          </a:prstGeom>
        </p:spPr>
      </p:pic>
      <p:pic>
        <p:nvPicPr>
          <p:cNvPr id="43" name="Picture 42">
            <a:extLst>
              <a:ext uri="{FF2B5EF4-FFF2-40B4-BE49-F238E27FC236}">
                <a16:creationId xmlns:a16="http://schemas.microsoft.com/office/drawing/2014/main" id="{62E73389-7A0B-425D-894D-BF58536BDB18}"/>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117847"/>
            <a:ext cx="1427018" cy="987496"/>
          </a:xfrm>
          <a:prstGeom prst="rect">
            <a:avLst/>
          </a:prstGeom>
        </p:spPr>
      </p:pic>
    </p:spTree>
    <p:extLst>
      <p:ext uri="{BB962C8B-B14F-4D97-AF65-F5344CB8AC3E}">
        <p14:creationId xmlns:p14="http://schemas.microsoft.com/office/powerpoint/2010/main" val="26652862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7EDD2C01-50C3-4351-BC60-2259110F0A46}" type="datetimeFigureOut">
              <a:rPr lang="en-GB" smtClean="0"/>
              <a:t>07/01/2022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4958133-32A8-4156-87A8-2A521BF38E90}" type="slidenum">
              <a:rPr lang="en-GB" smtClean="0"/>
              <a:t>‹#›</a:t>
            </a:fld>
            <a:endParaRPr lang="en-GB"/>
          </a:p>
        </p:txBody>
      </p:sp>
    </p:spTree>
    <p:extLst>
      <p:ext uri="{BB962C8B-B14F-4D97-AF65-F5344CB8AC3E}">
        <p14:creationId xmlns:p14="http://schemas.microsoft.com/office/powerpoint/2010/main" val="4307148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7EDD2C01-50C3-4351-BC60-2259110F0A46}" type="datetimeFigureOut">
              <a:rPr lang="en-GB" smtClean="0"/>
              <a:t>07/01/2022</a:t>
            </a:fld>
            <a:endParaRPr lang="en-GB"/>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04958133-32A8-4156-87A8-2A521BF38E90}" type="slidenum">
              <a:rPr lang="en-GB" smtClean="0"/>
              <a:t>‹#›</a:t>
            </a:fld>
            <a:endParaRPr lang="en-GB"/>
          </a:p>
        </p:txBody>
      </p:sp>
    </p:spTree>
    <p:extLst>
      <p:ext uri="{BB962C8B-B14F-4D97-AF65-F5344CB8AC3E}">
        <p14:creationId xmlns:p14="http://schemas.microsoft.com/office/powerpoint/2010/main" val="279776091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6000" r="-46000"/>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F7E04FD3-D8E3-48DD-BF89-EB094C342A6F}"/>
              </a:ext>
            </a:extLst>
          </p:cNvPr>
          <p:cNvSpPr txBox="1"/>
          <p:nvPr/>
        </p:nvSpPr>
        <p:spPr>
          <a:xfrm>
            <a:off x="247057" y="677755"/>
            <a:ext cx="6363886" cy="8965596"/>
          </a:xfrm>
          <a:prstGeom prst="rect">
            <a:avLst/>
          </a:prstGeom>
          <a:noFill/>
        </p:spPr>
        <p:txBody>
          <a:bodyPr wrap="square">
            <a:spAutoFit/>
          </a:bodyPr>
          <a:lstStyle/>
          <a:p>
            <a:pPr marL="0" indent="0">
              <a:lnSpc>
                <a:spcPct val="150000"/>
              </a:lnSpc>
              <a:spcAft>
                <a:spcPts val="800"/>
              </a:spcAft>
              <a:buNone/>
            </a:pPr>
            <a:r>
              <a:rPr lang="en-GB" sz="1330" dirty="0">
                <a:effectLst/>
                <a:latin typeface="Comic Neue" panose="02000000000000000000" pitchFamily="2" charset="0"/>
                <a:ea typeface="Calibri" panose="020F0502020204030204" pitchFamily="34" charset="0"/>
                <a:cs typeface="Times New Roman" panose="02020603050405020304" pitchFamily="18" charset="0"/>
              </a:rPr>
              <a:t>“Have you ever flown any of these things before?” I asked, staring at the three gondola tethered baskets across the field. I had never been to this area of town, and I certainly did not intend to be a trespasser. </a:t>
            </a:r>
          </a:p>
          <a:p>
            <a:pPr marL="0" indent="0">
              <a:lnSpc>
                <a:spcPct val="150000"/>
              </a:lnSpc>
              <a:spcAft>
                <a:spcPts val="800"/>
              </a:spcAft>
              <a:buNone/>
            </a:pPr>
            <a:r>
              <a:rPr lang="en-GB" sz="1330" dirty="0">
                <a:effectLst/>
                <a:latin typeface="Comic Neue" panose="02000000000000000000" pitchFamily="2" charset="0"/>
                <a:ea typeface="Calibri" panose="020F0502020204030204" pitchFamily="34" charset="0"/>
                <a:cs typeface="Times New Roman" panose="02020603050405020304" pitchFamily="18" charset="0"/>
              </a:rPr>
              <a:t>“Have you no bone of adventure in your body?” He inquired as he climbed into one of the large baskets and beckoned to my unwilling self to follow him.</a:t>
            </a:r>
          </a:p>
          <a:p>
            <a:pPr marL="0" indent="0">
              <a:lnSpc>
                <a:spcPct val="150000"/>
              </a:lnSpc>
              <a:spcAft>
                <a:spcPts val="800"/>
              </a:spcAft>
              <a:buNone/>
            </a:pPr>
            <a:r>
              <a:rPr lang="en-GB" sz="1330" dirty="0">
                <a:effectLst/>
                <a:latin typeface="Comic Neue" panose="02000000000000000000" pitchFamily="2" charset="0"/>
                <a:ea typeface="Calibri" panose="020F0502020204030204" pitchFamily="34" charset="0"/>
                <a:cs typeface="Times New Roman" panose="02020603050405020304" pitchFamily="18" charset="0"/>
              </a:rPr>
              <a:t>“I do have some form of adventure in me, but stealing a makeshift aeroplane is not one of them”, I hissed as I got into the container. There was nothing in it save for gas tanks and stools that begged me to sit on them.</a:t>
            </a:r>
          </a:p>
          <a:p>
            <a:pPr marL="0" indent="0">
              <a:lnSpc>
                <a:spcPct val="150000"/>
              </a:lnSpc>
              <a:spcAft>
                <a:spcPts val="800"/>
              </a:spcAft>
              <a:buNone/>
            </a:pPr>
            <a:r>
              <a:rPr lang="en-GB" sz="1330" dirty="0">
                <a:effectLst/>
                <a:latin typeface="Comic Neue" panose="02000000000000000000" pitchFamily="2" charset="0"/>
                <a:ea typeface="Calibri" panose="020F0502020204030204" pitchFamily="34" charset="0"/>
                <a:cs typeface="Times New Roman" panose="02020603050405020304" pitchFamily="18" charset="0"/>
              </a:rPr>
              <a:t>He shook his head at my now seated self and paid me no attention as he got to work. I wanted to inquire about what he thought he was doing, but his dexterity spoke for itself and amazed me. He continued to pay close attention to the propane tanks, burners, and valve cords until it seemed like half an hour of awkward silence had passed. </a:t>
            </a:r>
          </a:p>
          <a:p>
            <a:pPr marL="0" indent="0">
              <a:lnSpc>
                <a:spcPct val="150000"/>
              </a:lnSpc>
              <a:spcAft>
                <a:spcPts val="800"/>
              </a:spcAft>
              <a:buNone/>
            </a:pPr>
            <a:r>
              <a:rPr lang="en-GB" sz="1330" dirty="0">
                <a:effectLst/>
                <a:latin typeface="Comic Neue" panose="02000000000000000000" pitchFamily="2" charset="0"/>
                <a:ea typeface="Calibri" panose="020F0502020204030204" pitchFamily="34" charset="0"/>
                <a:cs typeface="Times New Roman" panose="02020603050405020304" pitchFamily="18" charset="0"/>
              </a:rPr>
              <a:t>As he finally took a seat as he lit both tanks, he smiled, “The tanks are going to fill the balloon with hot air soon enough, and soon we will start floating. It is just like magic.”</a:t>
            </a:r>
          </a:p>
          <a:p>
            <a:pPr marL="0" indent="0">
              <a:lnSpc>
                <a:spcPct val="150000"/>
              </a:lnSpc>
              <a:spcAft>
                <a:spcPts val="800"/>
              </a:spcAft>
              <a:buNone/>
            </a:pPr>
            <a:r>
              <a:rPr lang="en-GB" sz="1330" dirty="0">
                <a:effectLst/>
                <a:latin typeface="Comic Neue" panose="02000000000000000000" pitchFamily="2" charset="0"/>
                <a:ea typeface="Calibri" panose="020F0502020204030204" pitchFamily="34" charset="0"/>
                <a:cs typeface="Times New Roman" panose="02020603050405020304" pitchFamily="18" charset="0"/>
              </a:rPr>
              <a:t>“It is just because hot air is less dense than cool air”, I chuckled, “There is no such thing as magic.”</a:t>
            </a:r>
          </a:p>
          <a:p>
            <a:pPr marL="0" indent="0">
              <a:lnSpc>
                <a:spcPct val="150000"/>
              </a:lnSpc>
              <a:spcAft>
                <a:spcPts val="800"/>
              </a:spcAft>
              <a:buNone/>
            </a:pPr>
            <a:r>
              <a:rPr lang="en-GB" sz="1330" dirty="0">
                <a:effectLst/>
                <a:latin typeface="Comic Neue" panose="02000000000000000000" pitchFamily="2" charset="0"/>
                <a:ea typeface="Calibri" panose="020F0502020204030204" pitchFamily="34" charset="0"/>
                <a:cs typeface="Times New Roman" panose="02020603050405020304" pitchFamily="18" charset="0"/>
              </a:rPr>
              <a:t>He grinned. “Do you mean to tell me that the support from the birds and the applause from the smiling sun will all go to waste this fine afternoon?”</a:t>
            </a:r>
          </a:p>
          <a:p>
            <a:pPr marL="0" indent="0">
              <a:lnSpc>
                <a:spcPct val="150000"/>
              </a:lnSpc>
              <a:spcAft>
                <a:spcPts val="800"/>
              </a:spcAft>
              <a:buNone/>
            </a:pPr>
            <a:r>
              <a:rPr lang="en-GB" sz="1330" dirty="0">
                <a:effectLst/>
                <a:latin typeface="Comic Neue" panose="02000000000000000000" pitchFamily="2" charset="0"/>
                <a:ea typeface="Calibri" panose="020F0502020204030204" pitchFamily="34" charset="0"/>
                <a:cs typeface="Times New Roman" panose="02020603050405020304" pitchFamily="18" charset="0"/>
              </a:rPr>
              <a:t>“No. Those mundane things hardly qualify as magic,” I replied, getting a little too excited as I watched the balloon slowly fill up with air, wondering when our voyage would start.</a:t>
            </a:r>
          </a:p>
          <a:p>
            <a:pPr marL="0" indent="0">
              <a:lnSpc>
                <a:spcPct val="150000"/>
              </a:lnSpc>
              <a:spcAft>
                <a:spcPts val="800"/>
              </a:spcAft>
              <a:buNone/>
            </a:pPr>
            <a:r>
              <a:rPr lang="en-GB" sz="1330" dirty="0">
                <a:effectLst/>
                <a:latin typeface="Comic Neue" panose="02000000000000000000" pitchFamily="2" charset="0"/>
                <a:ea typeface="Calibri" panose="020F0502020204030204" pitchFamily="34" charset="0"/>
                <a:cs typeface="Times New Roman" panose="02020603050405020304" pitchFamily="18" charset="0"/>
              </a:rPr>
              <a:t>He looked at me and nodded in agreement, something I had never expected.</a:t>
            </a:r>
          </a:p>
          <a:p>
            <a:pPr marL="0" indent="0">
              <a:lnSpc>
                <a:spcPct val="150000"/>
              </a:lnSpc>
              <a:spcAft>
                <a:spcPts val="800"/>
              </a:spcAft>
              <a:buNone/>
            </a:pPr>
            <a:r>
              <a:rPr lang="en-GB" sz="1330" dirty="0">
                <a:effectLst/>
                <a:latin typeface="Comic Neue" panose="02000000000000000000" pitchFamily="2" charset="0"/>
                <a:ea typeface="Calibri" panose="020F0502020204030204" pitchFamily="34" charset="0"/>
                <a:cs typeface="Times New Roman" panose="02020603050405020304" pitchFamily="18" charset="0"/>
              </a:rPr>
              <a:t>“When you experience all the glory we are about to in the next five minutes, and the adrenaline finally sinks into your soul, you would thank me, young Anna” He laughed. </a:t>
            </a:r>
          </a:p>
        </p:txBody>
      </p:sp>
    </p:spTree>
    <p:extLst>
      <p:ext uri="{BB962C8B-B14F-4D97-AF65-F5344CB8AC3E}">
        <p14:creationId xmlns:p14="http://schemas.microsoft.com/office/powerpoint/2010/main" val="169043871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8104</TotalTime>
  <Words>389</Words>
  <Application>Microsoft Office PowerPoint</Application>
  <PresentationFormat>A4 Paper (210x297 mm)</PresentationFormat>
  <Paragraphs>10</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Comic Neue</vt:lpstr>
      <vt:lpstr>Comic Sans MS</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JOELYN NDIFE</dc:creator>
  <cp:lastModifiedBy>cameron Eaves</cp:lastModifiedBy>
  <cp:revision>54</cp:revision>
  <dcterms:created xsi:type="dcterms:W3CDTF">2021-12-28T15:48:02Z</dcterms:created>
  <dcterms:modified xsi:type="dcterms:W3CDTF">2022-01-10T11:55:50Z</dcterms:modified>
</cp:coreProperties>
</file>