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CCDF07EF-14E5-4D9F-AD39-4EDB82F28D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83673"/>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Pirates</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17" name="Picture 16" descr="Diagram&#10;&#10;Description automatically generated">
            <a:extLst>
              <a:ext uri="{FF2B5EF4-FFF2-40B4-BE49-F238E27FC236}">
                <a16:creationId xmlns:a16="http://schemas.microsoft.com/office/drawing/2014/main" id="{C5612D2C-E8EE-4430-A65D-5C6BF15F36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36008" y="51428"/>
            <a:ext cx="874935" cy="633453"/>
          </a:xfrm>
          <a:prstGeom prst="rect">
            <a:avLst/>
          </a:prstGeom>
        </p:spPr>
      </p:pic>
      <p:pic>
        <p:nvPicPr>
          <p:cNvPr id="18" name="Picture 17" descr="A white skull with black background&#10;&#10;Description automatically generated with low confidence">
            <a:extLst>
              <a:ext uri="{FF2B5EF4-FFF2-40B4-BE49-F238E27FC236}">
                <a16:creationId xmlns:a16="http://schemas.microsoft.com/office/drawing/2014/main" id="{35D98A7B-E3D1-4676-9C67-4DA5EE7576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835" y="-168563"/>
            <a:ext cx="1537855" cy="1113407"/>
          </a:xfrm>
          <a:prstGeom prst="rect">
            <a:avLst/>
          </a:prstGeom>
        </p:spPr>
      </p:pic>
      <p:pic>
        <p:nvPicPr>
          <p:cNvPr id="19" name="Picture 18" descr="A picture containing box, container&#10;&#10;Description automatically generated">
            <a:extLst>
              <a:ext uri="{FF2B5EF4-FFF2-40B4-BE49-F238E27FC236}">
                <a16:creationId xmlns:a16="http://schemas.microsoft.com/office/drawing/2014/main" id="{B8D7D421-A83C-4789-9EE1-75DF6D3274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14729" y="6164468"/>
            <a:ext cx="1066800" cy="772363"/>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5FD40FED-942C-41A2-81A7-6EDC3ED3B4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91200" y="9004650"/>
            <a:ext cx="1066800" cy="772363"/>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16/01/2022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866809"/>
            <a:ext cx="6363886" cy="8481809"/>
          </a:xfrm>
          <a:prstGeom prst="rect">
            <a:avLst/>
          </a:prstGeom>
          <a:noFill/>
        </p:spPr>
        <p:txBody>
          <a:bodyPr wrap="square">
            <a:spAutoFit/>
          </a:bodyPr>
          <a:lstStyle/>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“Sometimes I have dreams that we are not where we are meant to be,” Chris said to his younger brother, who was curled up underneath a blanket. The deck was their favourite spot, underneath the open skies with the stars smiling down on them and the blue expanse of water gently rocking their sails and the ship to sleep.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They had both become teenagers less than two years ago, and it was time for them to fend for themselves. When the </a:t>
            </a:r>
            <a:r>
              <a:rPr lang="en-GB" sz="1450" i="1" dirty="0">
                <a:effectLst/>
                <a:latin typeface="Comic Neue" panose="02000000000000000000" pitchFamily="2" charset="0"/>
                <a:ea typeface="Calibri" panose="020F0502020204030204" pitchFamily="34" charset="0"/>
                <a:cs typeface="Times New Roman" panose="02020603050405020304" pitchFamily="18" charset="0"/>
              </a:rPr>
              <a:t>“Cruiser”</a:t>
            </a:r>
            <a:r>
              <a:rPr lang="en-GB" sz="1450" dirty="0">
                <a:effectLst/>
                <a:latin typeface="Comic Neue" panose="02000000000000000000" pitchFamily="2" charset="0"/>
                <a:ea typeface="Calibri" panose="020F0502020204030204" pitchFamily="34" charset="0"/>
                <a:cs typeface="Times New Roman" panose="02020603050405020304" pitchFamily="18" charset="0"/>
              </a:rPr>
              <a:t> had advertised jobs for handymen who would clean the ship, both boys jumped at the opportunity.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It was all exciting at first, save for the few moments of homesickness. Then it became a triangular routine for both boys. It was days of hard work and nights of being fed beans and lard with the occasional potatoes if they were willing to peel for the entire twenty-five man crew.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The boys tried to keep smiles on their faces, but it became more challenging. Old man Sacks, the ship’s stargazer, had shown them a bit of pity, reminiscing his boredom as a young voyager and taught them to read the stars.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Yet, despite finding new constellations every week, the boys wanted more. They wanted stories to tell when they got home. Most of all, they wanted to meet pirates.</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They had heard so much about those master wanderers and how they overthrew ships on a whim. They knew how to be stealthy and get even the winds and waves to obey them. They were the epitome of great explorers.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“I’d rather not start dreaming of too much excitement” Anthony, finally replied, after a long stretch of silence. “We are happy here, so let us stay happy.”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“We are not happy here, more or less too content with nothing if you ask me” Chris sighed.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“When you say things like that, you put ideas into the universe, and it certainly has a way of giving you your wildest desires”, the younger brother frowned.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“You certainly do not believe that nonsense, do you?” Chris chuckled. </a:t>
            </a:r>
          </a:p>
          <a:p>
            <a:pPr marL="0" indent="0">
              <a:spcAft>
                <a:spcPts val="800"/>
              </a:spcAft>
              <a:buNone/>
            </a:pPr>
            <a:r>
              <a:rPr lang="en-GB" sz="1450" dirty="0">
                <a:effectLst/>
                <a:latin typeface="Comic Neue" panose="02000000000000000000" pitchFamily="2" charset="0"/>
                <a:ea typeface="Calibri" panose="020F0502020204030204" pitchFamily="34" charset="0"/>
                <a:cs typeface="Times New Roman" panose="02020603050405020304" pitchFamily="18" charset="0"/>
              </a:rPr>
              <a:t>No sooner had he said this did a beacon of light explode into the darkness surrounding them, letting both boys view a mirage-like silhouette sailing in front of them. Only, It was no illusion. They knew what they saw. It was another ship and one with a skull at the figurehead.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10753</TotalTime>
  <Words>452</Words>
  <Application>Microsoft Office PowerPoint</Application>
  <PresentationFormat>A4 Paper (210x297 mm)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65</cp:revision>
  <dcterms:created xsi:type="dcterms:W3CDTF">2021-12-28T15:48:02Z</dcterms:created>
  <dcterms:modified xsi:type="dcterms:W3CDTF">2022-01-15T21:48:25Z</dcterms:modified>
</cp:coreProperties>
</file>