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25/01/2022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25/01/2022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25/01/2022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25/01/2022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3" name="Picture 22" descr="A person in a blue robe holding a book in a forest&#10;&#10;Description automatically generated with low confidence">
            <a:extLst>
              <a:ext uri="{FF2B5EF4-FFF2-40B4-BE49-F238E27FC236}">
                <a16:creationId xmlns:a16="http://schemas.microsoft.com/office/drawing/2014/main" id="{8D2F48D8-BD84-47A9-B296-E6911CA122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3" y="0"/>
            <a:ext cx="6860203"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The Good Witch</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24" name="Picture 23" descr="Logo&#10;&#10;Description automatically generated with low confidence">
            <a:extLst>
              <a:ext uri="{FF2B5EF4-FFF2-40B4-BE49-F238E27FC236}">
                <a16:creationId xmlns:a16="http://schemas.microsoft.com/office/drawing/2014/main" id="{51688B19-8B3F-47F0-A041-4755B595E6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50830" y="9260864"/>
            <a:ext cx="783642" cy="567357"/>
          </a:xfrm>
          <a:prstGeom prst="rect">
            <a:avLst/>
          </a:prstGeom>
        </p:spPr>
      </p:pic>
      <p:pic>
        <p:nvPicPr>
          <p:cNvPr id="25" name="Picture 24" descr="A picture containing text, room, vector graphics&#10;&#10;Description automatically generated">
            <a:extLst>
              <a:ext uri="{FF2B5EF4-FFF2-40B4-BE49-F238E27FC236}">
                <a16:creationId xmlns:a16="http://schemas.microsoft.com/office/drawing/2014/main" id="{DB437FB6-18FF-41CE-B479-DD8FE1BCA0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73742" y="43363"/>
            <a:ext cx="937233" cy="678557"/>
          </a:xfrm>
          <a:prstGeom prst="rect">
            <a:avLst/>
          </a:prstGeom>
        </p:spPr>
      </p:pic>
      <p:pic>
        <p:nvPicPr>
          <p:cNvPr id="26" name="Picture 25" descr="A picture containing toy&#10;&#10;Description automatically generated">
            <a:extLst>
              <a:ext uri="{FF2B5EF4-FFF2-40B4-BE49-F238E27FC236}">
                <a16:creationId xmlns:a16="http://schemas.microsoft.com/office/drawing/2014/main" id="{654C9233-C8A2-41EA-B171-FA9BBF55CCE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5603" y="63245"/>
            <a:ext cx="909772" cy="658675"/>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25/01/2022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25/01/2022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45136"/>
            <a:ext cx="6363886" cy="9060557"/>
          </a:xfrm>
          <a:prstGeom prst="rect">
            <a:avLst/>
          </a:prstGeom>
          <a:noFill/>
        </p:spPr>
        <p:txBody>
          <a:bodyPr wrap="square">
            <a:spAutoFit/>
          </a:bodyPr>
          <a:lstStyle/>
          <a:p>
            <a:pPr algn="just">
              <a:lnSpc>
                <a:spcPct val="150000"/>
              </a:lnSpc>
              <a:spcAft>
                <a:spcPts val="800"/>
              </a:spcAft>
            </a:pPr>
            <a:r>
              <a:rPr lang="en-AU" sz="1200" dirty="0">
                <a:effectLst/>
                <a:latin typeface="Comic Neue" panose="02000000000000000000" pitchFamily="2" charset="0"/>
                <a:ea typeface="Calibri" panose="020F0502020204030204" pitchFamily="34" charset="0"/>
                <a:cs typeface="Times New Roman" panose="02020603050405020304" pitchFamily="18" charset="0"/>
              </a:rPr>
              <a:t>The light crept eerily towards the group, snaking over the forest floor. They stood silent, almost as if they would be passed, unnoticed. Rory felt an arm graze hers and moved her head ever so slightly to the left. Anna looked at her apologetically, and she breathed a sigh of relief. Patty shifted her weight, a twig cracking like a spine beneath her boots. Everyone jumped, eyes darting around, startled by the sudden noise.</a:t>
            </a:r>
          </a:p>
          <a:p>
            <a:pPr algn="just">
              <a:lnSpc>
                <a:spcPct val="150000"/>
              </a:lnSpc>
              <a:spcAft>
                <a:spcPts val="800"/>
              </a:spcAft>
            </a:pPr>
            <a:r>
              <a:rPr lang="en-AU" sz="1200" dirty="0">
                <a:effectLst/>
                <a:latin typeface="Comic Neue" panose="02000000000000000000" pitchFamily="2" charset="0"/>
                <a:ea typeface="Calibri" panose="020F0502020204030204" pitchFamily="34" charset="0"/>
                <a:cs typeface="Times New Roman" panose="02020603050405020304" pitchFamily="18" charset="0"/>
              </a:rPr>
              <a:t>Elisa was the first one to speak, ”Tace, someone is coming.” ‘Be quiet’ is what she meant to say, but her nerves transitioned it to Latin, their native tongue. Hands grabbed for another, linking fingers, huddling together like penguins. A purple flicker wavered in the clearing up ahead of them, teasing them to follow. Someone stepped forward, instinctively holding a hand out in front of her, ready for an attack. They stared at the back of Rory’s head; her brown curls draped over her shoulders like a veil. </a:t>
            </a:r>
          </a:p>
          <a:p>
            <a:pPr algn="just">
              <a:lnSpc>
                <a:spcPct val="150000"/>
              </a:lnSpc>
              <a:spcAft>
                <a:spcPts val="800"/>
              </a:spcAft>
            </a:pPr>
            <a:r>
              <a:rPr lang="en-AU" sz="1200" dirty="0">
                <a:effectLst/>
                <a:latin typeface="Comic Neue" panose="02000000000000000000" pitchFamily="2" charset="0"/>
                <a:ea typeface="Calibri" panose="020F0502020204030204" pitchFamily="34" charset="0"/>
                <a:cs typeface="Times New Roman" panose="02020603050405020304" pitchFamily="18" charset="0"/>
              </a:rPr>
              <a:t>Her legs seemed to carry her forward, a motion she could not control. The others looked at each other before scrambling after Rory, worried they would be separated. As they approached the clearing, a warm breeze rustled their hair and clothes, calming their heightened nerves. They trudged up a small hill, ferns and flowers grabbing playfully at their robes. Up ahead, they saw a figure, adorned in a blue and gold robe, purplish light swirling around her wistfully. As if sensing their presence, the figure turned with an air of grace and power. The sight of the figures face made the group gasp in unison.</a:t>
            </a:r>
          </a:p>
          <a:p>
            <a:pPr algn="just">
              <a:lnSpc>
                <a:spcPct val="150000"/>
              </a:lnSpc>
              <a:spcAft>
                <a:spcPts val="800"/>
              </a:spcAft>
            </a:pPr>
            <a:r>
              <a:rPr lang="en-AU" sz="1200" dirty="0">
                <a:effectLst/>
                <a:latin typeface="Comic Neue" panose="02000000000000000000" pitchFamily="2" charset="0"/>
                <a:ea typeface="Calibri" panose="020F0502020204030204" pitchFamily="34" charset="0"/>
                <a:cs typeface="Times New Roman" panose="02020603050405020304" pitchFamily="18" charset="0"/>
              </a:rPr>
              <a:t>“Exspectavi te liberos,” a smooth voice rung out across the field. “I have been expecting you, children,” the woman repeated at the confusion on Patty and Anna’s faces. They were not yet suited to the native words of their people. “Who are you?” Rory’s voice seemed to carry out across the field , a quiet falling around them. The woman went to move her hands to her face, but in a thought of terror, Elisa’s hands flickered, orange flames dancing in her palms. </a:t>
            </a:r>
          </a:p>
          <a:p>
            <a:pPr algn="just">
              <a:lnSpc>
                <a:spcPct val="150000"/>
              </a:lnSpc>
              <a:spcAft>
                <a:spcPts val="800"/>
              </a:spcAft>
            </a:pPr>
            <a:r>
              <a:rPr lang="en-AU" sz="1200" dirty="0">
                <a:effectLst/>
                <a:latin typeface="Comic Neue" panose="02000000000000000000" pitchFamily="2" charset="0"/>
                <a:ea typeface="Calibri" panose="020F0502020204030204" pitchFamily="34" charset="0"/>
                <a:cs typeface="Times New Roman" panose="02020603050405020304" pitchFamily="18" charset="0"/>
              </a:rPr>
              <a:t>“You have no need to worry, child,” she said lightly, hands gripping the light fabric between her fingers. “I do not wish to harm you.” The hood fell gracefully to rest at her shoulders, revealing a beautiful face, her features delicate and dangerous at the same time, entwining with each other boldly. All of the witches’ eyes were drawn to this creature, unsure. Purple magic exploded from her body, etching the now pink sky. “Dears, have you never heard of me?” The witch asked. They went to shake their heads, but she was already answering her own question. ”No…I am Melina: The Good Witch!” And with that she exploded into a flash of colours, decorating the sky with kindness and beauty.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11599</TotalTime>
  <Words>563</Words>
  <Application>Microsoft Office PowerPoint</Application>
  <PresentationFormat>A4 Paper (210x297 mm)</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80</cp:revision>
  <dcterms:created xsi:type="dcterms:W3CDTF">2021-12-28T15:48:02Z</dcterms:created>
  <dcterms:modified xsi:type="dcterms:W3CDTF">2022-01-25T10:53:00Z</dcterms:modified>
</cp:coreProperties>
</file>