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910F9C-B222-4B09-B0D2-5B3381856CD9}"/>
              </a:ext>
            </a:extLst>
          </p:cNvPr>
          <p:cNvPicPr>
            <a:picLocks noChangeAspect="1"/>
          </p:cNvPicPr>
          <p:nvPr userDrawn="1"/>
        </p:nvPicPr>
        <p:blipFill>
          <a:blip r:embed="rId2"/>
          <a:stretch>
            <a:fillRect/>
          </a:stretch>
        </p:blipFill>
        <p:spPr>
          <a:xfrm>
            <a:off x="0" y="0"/>
            <a:ext cx="6954982" cy="9983066"/>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Tight Rope</a:t>
            </a:r>
          </a:p>
        </p:txBody>
      </p:sp>
      <p:pic>
        <p:nvPicPr>
          <p:cNvPr id="14" name="Picture 13" descr="Shape&#10;&#10;Description automatically generated with medium confidence">
            <a:extLst>
              <a:ext uri="{FF2B5EF4-FFF2-40B4-BE49-F238E27FC236}">
                <a16:creationId xmlns:a16="http://schemas.microsoft.com/office/drawing/2014/main" id="{A6E952C1-8EBC-451B-9357-56515654943B}"/>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0" y="9689868"/>
            <a:ext cx="1543050" cy="293198"/>
          </a:xfrm>
          <a:prstGeom prst="rect">
            <a:avLst/>
          </a:prstGeom>
        </p:spPr>
      </p:pic>
      <p:pic>
        <p:nvPicPr>
          <p:cNvPr id="31" name="Picture 30" descr="Icon&#10;&#10;Description automatically generated">
            <a:extLst>
              <a:ext uri="{FF2B5EF4-FFF2-40B4-BE49-F238E27FC236}">
                <a16:creationId xmlns:a16="http://schemas.microsoft.com/office/drawing/2014/main" id="{54999D4E-7B95-4F91-AABB-EF8B1E7EFC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057" y="0"/>
            <a:ext cx="1103963" cy="799269"/>
          </a:xfrm>
          <a:prstGeom prst="rect">
            <a:avLst/>
          </a:prstGeom>
        </p:spPr>
      </p:pic>
      <p:pic>
        <p:nvPicPr>
          <p:cNvPr id="32" name="Picture 31">
            <a:extLst>
              <a:ext uri="{FF2B5EF4-FFF2-40B4-BE49-F238E27FC236}">
                <a16:creationId xmlns:a16="http://schemas.microsoft.com/office/drawing/2014/main" id="{FC102A45-50E4-4A4E-BA8B-99A1A16EE6B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6681" y="9253660"/>
            <a:ext cx="941319" cy="681515"/>
          </a:xfrm>
          <a:prstGeom prst="rect">
            <a:avLst/>
          </a:prstGeom>
        </p:spPr>
      </p:pic>
      <p:pic>
        <p:nvPicPr>
          <p:cNvPr id="33" name="Picture 32" descr="Logo, arrow&#10;&#10;Description automatically generated">
            <a:extLst>
              <a:ext uri="{FF2B5EF4-FFF2-40B4-BE49-F238E27FC236}">
                <a16:creationId xmlns:a16="http://schemas.microsoft.com/office/drawing/2014/main" id="{93FA58BF-3B37-4E9A-BB29-A4549CDE7EC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25640" y="234176"/>
            <a:ext cx="1257051" cy="910105"/>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18/01/2022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728263"/>
            <a:ext cx="6363886" cy="8753037"/>
          </a:xfrm>
          <a:prstGeom prst="rect">
            <a:avLst/>
          </a:prstGeom>
          <a:noFill/>
        </p:spPr>
        <p:txBody>
          <a:bodyPr wrap="square">
            <a:spAutoFit/>
          </a:bodyPr>
          <a:lstStyle/>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Stella had to act on such nasty behaviour that had taken a turn down the aggressive lane. Angela had pushed her that morning, and she had gotten bruises on her palm. It was the last straw. All morning Stella had brooded and connived in the hopes of making her offender pay for such heinous crimes. She would act during the lunch break. Her plan was going to be solid, swift, and satisfactory.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When lunch finally arrived, Stella made up the excuse of being tired and was allowed to stay back in class while everyone else went out to play. Her solitude gave room for a faultless execution. She grabbed her hot glue gun and had a field day all over Angela’s chair.</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As the new learning period began, Stella keenly watched as her classmates paraded in and everyone took their seats. Unfortunately, there was no Angela in sight, and she started to get uneasy.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The teacher, Mrs Lee, decided that she would not be teaching from her desk that day but would instead give her lesson from the back of the class. Stella began to panic, and she had an ominous feeling something was about to go wrong.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Mrs Lee went straight to the back of the classroom, and instead of standing, she slowly pulled out the chair at the far-right corner. She had chosen Angela’s chair. </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Sweat began to bead on Stella’s brow. It felt like she had watched the entire scene in slow motion. As her teacher moved with the chair in her hand, she knew she had some form of punishment waiting. Mrs Lee eventually got to the front of the class after what seemed like an eternity. However, she did not sit on the offending chair; instead, she placed it beside her desk.</a:t>
            </a:r>
          </a:p>
          <a:p>
            <a:pPr marL="0" indent="0">
              <a:lnSpc>
                <a:spcPct val="150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Stella sighed in relief, pleased her teacher did not get stuck to the chair; though, her joy was short-lived when Mrs Lee sternly asked to see her after the class.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10945</TotalTime>
  <Words>367</Words>
  <Application>Microsoft Office PowerPoint</Application>
  <PresentationFormat>A4 Paper (210x297 mm)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71</cp:revision>
  <dcterms:created xsi:type="dcterms:W3CDTF">2021-12-28T15:48:02Z</dcterms:created>
  <dcterms:modified xsi:type="dcterms:W3CDTF">2022-01-18T02:30:47Z</dcterms:modified>
</cp:coreProperties>
</file>