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266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06/02/2022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71996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06/02/2022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2864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06/02/2022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77664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06/02/2022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1340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D2C01-50C3-4351-BC60-2259110F0A46}" type="datetimeFigureOut">
              <a:rPr lang="en-GB" smtClean="0"/>
              <a:t>06/02/2022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81632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DD2C01-50C3-4351-BC60-2259110F0A46}" type="datetimeFigureOut">
              <a:rPr lang="en-GB" smtClean="0"/>
              <a:t>06/02/2022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7961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DD2C01-50C3-4351-BC60-2259110F0A46}" type="datetimeFigureOut">
              <a:rPr lang="en-GB" smtClean="0"/>
              <a:t>06/02/2022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4284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DD2C01-50C3-4351-BC60-2259110F0A46}" type="datetimeFigureOut">
              <a:rPr lang="en-GB" smtClean="0"/>
              <a:t>06/02/2022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130732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D2C01-50C3-4351-BC60-2259110F0A46}" type="datetimeFigureOut">
              <a:rPr lang="en-GB" smtClean="0"/>
              <a:t>06/02/2022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1365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6" name="Picture 15" descr="A picture containing tree, grass, building&#10;&#10;Description automatically generated">
            <a:extLst>
              <a:ext uri="{FF2B5EF4-FFF2-40B4-BE49-F238E27FC236}">
                <a16:creationId xmlns:a16="http://schemas.microsoft.com/office/drawing/2014/main" id="{AFBD9D66-22E6-4AA9-89A4-D5E58C0085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2" y="0"/>
            <a:ext cx="6860202" cy="9906000"/>
          </a:xfrm>
          <a:prstGeom prst="rect">
            <a:avLst/>
          </a:prstGeom>
        </p:spPr>
      </p:pic>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06/02/2022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
        <p:nvSpPr>
          <p:cNvPr id="8" name="Rectangle 7">
            <a:extLst>
              <a:ext uri="{FF2B5EF4-FFF2-40B4-BE49-F238E27FC236}">
                <a16:creationId xmlns:a16="http://schemas.microsoft.com/office/drawing/2014/main" id="{2623FA2E-E608-474B-A335-1A41D1F6DBCF}"/>
              </a:ext>
            </a:extLst>
          </p:cNvPr>
          <p:cNvSpPr/>
          <p:nvPr userDrawn="1"/>
        </p:nvSpPr>
        <p:spPr>
          <a:xfrm>
            <a:off x="203861" y="282274"/>
            <a:ext cx="6450279" cy="934145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7ABD1101-EF3C-4A46-8198-CB3A517ED39F}"/>
              </a:ext>
            </a:extLst>
          </p:cNvPr>
          <p:cNvSpPr/>
          <p:nvPr userDrawn="1"/>
        </p:nvSpPr>
        <p:spPr>
          <a:xfrm>
            <a:off x="1290204" y="77757"/>
            <a:ext cx="4277592" cy="504970"/>
          </a:xfrm>
          <a:prstGeom prst="roundRect">
            <a:avLst/>
          </a:prstGeom>
          <a:solidFill>
            <a:schemeClr val="bg1"/>
          </a:solidFill>
          <a:ln>
            <a:solidFill>
              <a:srgbClr val="00206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600" b="1" dirty="0">
                <a:solidFill>
                  <a:schemeClr val="tx1"/>
                </a:solidFill>
                <a:latin typeface="Comic Sans MS" panose="030F0702030302020204" pitchFamily="66" charset="0"/>
              </a:rPr>
              <a:t>The Strange Forest</a:t>
            </a:r>
          </a:p>
        </p:txBody>
      </p:sp>
      <p:pic>
        <p:nvPicPr>
          <p:cNvPr id="22" name="Picture 21">
            <a:extLst>
              <a:ext uri="{FF2B5EF4-FFF2-40B4-BE49-F238E27FC236}">
                <a16:creationId xmlns:a16="http://schemas.microsoft.com/office/drawing/2014/main" id="{40A08F4E-6C0E-4FCB-B85A-85E09EBE1445}"/>
              </a:ext>
            </a:extLst>
          </p:cNvPr>
          <p:cNvPicPr>
            <a:picLocks noChangeAspect="1"/>
          </p:cNvPicPr>
          <p:nvPr userDrawn="1"/>
        </p:nvPicPr>
        <p:blipFill>
          <a:blip r:embed="rId3">
            <a:alphaModFix amt="70000"/>
            <a:extLst>
              <a:ext uri="{28A0092B-C50C-407E-A947-70E740481C1C}">
                <a14:useLocalDpi xmlns:a14="http://schemas.microsoft.com/office/drawing/2010/main" val="0"/>
              </a:ext>
            </a:extLst>
          </a:blip>
          <a:stretch>
            <a:fillRect/>
          </a:stretch>
        </p:blipFill>
        <p:spPr>
          <a:xfrm>
            <a:off x="31633" y="9670455"/>
            <a:ext cx="1546690" cy="293890"/>
          </a:xfrm>
          <a:prstGeom prst="rect">
            <a:avLst/>
          </a:prstGeom>
        </p:spPr>
      </p:pic>
      <p:pic>
        <p:nvPicPr>
          <p:cNvPr id="24" name="Picture 23" descr="Shape&#10;&#10;Description automatically generated with low confidence">
            <a:extLst>
              <a:ext uri="{FF2B5EF4-FFF2-40B4-BE49-F238E27FC236}">
                <a16:creationId xmlns:a16="http://schemas.microsoft.com/office/drawing/2014/main" id="{86F2C858-2A88-4AB5-843A-7C718DF86A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49571" y="1902367"/>
            <a:ext cx="1161372" cy="840833"/>
          </a:xfrm>
          <a:prstGeom prst="rect">
            <a:avLst/>
          </a:prstGeom>
        </p:spPr>
      </p:pic>
      <p:pic>
        <p:nvPicPr>
          <p:cNvPr id="25" name="Picture 24" descr="Shape&#10;&#10;Description automatically generated">
            <a:extLst>
              <a:ext uri="{FF2B5EF4-FFF2-40B4-BE49-F238E27FC236}">
                <a16:creationId xmlns:a16="http://schemas.microsoft.com/office/drawing/2014/main" id="{CB2BB6CE-120E-4EC3-82A3-5216D1ACA27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98962" cy="940449"/>
          </a:xfrm>
          <a:prstGeom prst="rect">
            <a:avLst/>
          </a:prstGeom>
        </p:spPr>
      </p:pic>
      <p:pic>
        <p:nvPicPr>
          <p:cNvPr id="26" name="Picture 25" descr="A picture containing text&#10;&#10;Description automatically generated">
            <a:extLst>
              <a:ext uri="{FF2B5EF4-FFF2-40B4-BE49-F238E27FC236}">
                <a16:creationId xmlns:a16="http://schemas.microsoft.com/office/drawing/2014/main" id="{BED341C2-4495-48E1-AFF2-7FD584E254E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988798" y="8770702"/>
            <a:ext cx="1622145" cy="1174433"/>
          </a:xfrm>
          <a:prstGeom prst="rect">
            <a:avLst/>
          </a:prstGeom>
        </p:spPr>
      </p:pic>
    </p:spTree>
    <p:extLst>
      <p:ext uri="{BB962C8B-B14F-4D97-AF65-F5344CB8AC3E}">
        <p14:creationId xmlns:p14="http://schemas.microsoft.com/office/powerpoint/2010/main" val="266528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06/02/2022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43071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EDD2C01-50C3-4351-BC60-2259110F0A46}" type="datetimeFigureOut">
              <a:rPr lang="en-GB" smtClean="0"/>
              <a:t>06/02/2022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4958133-32A8-4156-87A8-2A521BF38E90}" type="slidenum">
              <a:rPr lang="en-GB" smtClean="0"/>
              <a:t>‹#›</a:t>
            </a:fld>
            <a:endParaRPr lang="en-GB"/>
          </a:p>
        </p:txBody>
      </p:sp>
    </p:spTree>
    <p:extLst>
      <p:ext uri="{BB962C8B-B14F-4D97-AF65-F5344CB8AC3E}">
        <p14:creationId xmlns:p14="http://schemas.microsoft.com/office/powerpoint/2010/main" val="27977609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7E04FD3-D8E3-48DD-BF89-EB094C342A6F}"/>
              </a:ext>
            </a:extLst>
          </p:cNvPr>
          <p:cNvSpPr txBox="1"/>
          <p:nvPr/>
        </p:nvSpPr>
        <p:spPr>
          <a:xfrm>
            <a:off x="247057" y="825455"/>
            <a:ext cx="6363886" cy="8532464"/>
          </a:xfrm>
          <a:prstGeom prst="rect">
            <a:avLst/>
          </a:prstGeom>
          <a:noFill/>
        </p:spPr>
        <p:txBody>
          <a:bodyPr wrap="square">
            <a:spAutoFit/>
          </a:bodyPr>
          <a:lstStyle/>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There was no other home the Null's would rather have than the one they owned. It was not the kind of home one would be willing to bring their friends to, nor was it the kind that would allow one to have bragging rights. It was the kind of home you would journey through portals and worlds to get to. </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It was located in the heart of the Phoenix river.</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Most people never visited the area, not because of fear from its mythical guardian but because they were afraid that the forest had a mind of its own.</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It was no surprise that no group of persons except the Null's dared to venture into the canopied fortresses and the bravery to make a home there. The Null's were of the extinct forest dwellers ancestry. They were known for taking from the forest and giving back whatever it demanded. It was a trade-by-barter relationship that offered protection in place for long life. </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Unfortunately, when it came to the forest, the Null ancestors did not know that the trees never kept their word, and when it came to the greater good, they would wipe out generations without remorse.</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It all seemed like a far fetched fantasy until it happened. The Null's were destroyed save for the three youngest children.</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The forest took it upon herself to raise those boys to the kind of men she wanted them to be. She did not need them to have the lofty mindset of their ancestors, who had secretly planned to use the foliage's sacred healing bark to make money. </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She would train them to be the kind of loyal, truthful men and those whose words were their bonds. She would teach them to be good people. She would train them to be children of the strange forest.</a:t>
            </a:r>
          </a:p>
        </p:txBody>
      </p:sp>
    </p:spTree>
    <p:extLst>
      <p:ext uri="{BB962C8B-B14F-4D97-AF65-F5344CB8AC3E}">
        <p14:creationId xmlns:p14="http://schemas.microsoft.com/office/powerpoint/2010/main" val="16904387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11617</TotalTime>
  <Words>327</Words>
  <Application>Microsoft Office PowerPoint</Application>
  <PresentationFormat>A4 Paper (210x297 mm)</PresentationFormat>
  <Paragraphs>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Neue</vt:lpstr>
      <vt:lpstr>Comic Sans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JOELYN NDIFE</dc:creator>
  <cp:lastModifiedBy>cameron Eaves</cp:lastModifiedBy>
  <cp:revision>87</cp:revision>
  <dcterms:created xsi:type="dcterms:W3CDTF">2021-12-28T15:48:02Z</dcterms:created>
  <dcterms:modified xsi:type="dcterms:W3CDTF">2022-02-06T04:13:00Z</dcterms:modified>
</cp:coreProperties>
</file>