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55" d="100"/>
          <a:sy n="55" d="100"/>
        </p:scale>
        <p:origin x="2669"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EDD2C01-50C3-4351-BC60-2259110F0A46}" type="datetimeFigureOut">
              <a:rPr lang="en-GB" smtClean="0"/>
              <a:t>18/04/2022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958133-32A8-4156-87A8-2A521BF38E90}" type="slidenum">
              <a:rPr lang="en-GB" smtClean="0"/>
              <a:t>‹#›</a:t>
            </a:fld>
            <a:endParaRPr lang="en-GB"/>
          </a:p>
        </p:txBody>
      </p:sp>
    </p:spTree>
    <p:extLst>
      <p:ext uri="{BB962C8B-B14F-4D97-AF65-F5344CB8AC3E}">
        <p14:creationId xmlns:p14="http://schemas.microsoft.com/office/powerpoint/2010/main" val="971996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DD2C01-50C3-4351-BC60-2259110F0A46}" type="datetimeFigureOut">
              <a:rPr lang="en-GB" smtClean="0"/>
              <a:t>18/04/2022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958133-32A8-4156-87A8-2A521BF38E90}" type="slidenum">
              <a:rPr lang="en-GB" smtClean="0"/>
              <a:t>‹#›</a:t>
            </a:fld>
            <a:endParaRPr lang="en-GB"/>
          </a:p>
        </p:txBody>
      </p:sp>
    </p:spTree>
    <p:extLst>
      <p:ext uri="{BB962C8B-B14F-4D97-AF65-F5344CB8AC3E}">
        <p14:creationId xmlns:p14="http://schemas.microsoft.com/office/powerpoint/2010/main" val="3713409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DD2C01-50C3-4351-BC60-2259110F0A46}" type="datetimeFigureOut">
              <a:rPr lang="en-GB" smtClean="0"/>
              <a:t>18/04/2022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958133-32A8-4156-87A8-2A521BF38E90}" type="slidenum">
              <a:rPr lang="en-GB" smtClean="0"/>
              <a:t>‹#›</a:t>
            </a:fld>
            <a:endParaRPr lang="en-GB"/>
          </a:p>
        </p:txBody>
      </p:sp>
    </p:spTree>
    <p:extLst>
      <p:ext uri="{BB962C8B-B14F-4D97-AF65-F5344CB8AC3E}">
        <p14:creationId xmlns:p14="http://schemas.microsoft.com/office/powerpoint/2010/main" val="2816320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EDD2C01-50C3-4351-BC60-2259110F0A46}" type="datetimeFigureOut">
              <a:rPr lang="en-GB" smtClean="0"/>
              <a:t>18/04/2022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958133-32A8-4156-87A8-2A521BF38E90}" type="slidenum">
              <a:rPr lang="en-GB" smtClean="0"/>
              <a:t>‹#›</a:t>
            </a:fld>
            <a:endParaRPr lang="en-GB"/>
          </a:p>
        </p:txBody>
      </p:sp>
    </p:spTree>
    <p:extLst>
      <p:ext uri="{BB962C8B-B14F-4D97-AF65-F5344CB8AC3E}">
        <p14:creationId xmlns:p14="http://schemas.microsoft.com/office/powerpoint/2010/main" val="279618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EDD2C01-50C3-4351-BC60-2259110F0A46}" type="datetimeFigureOut">
              <a:rPr lang="en-GB" smtClean="0"/>
              <a:t>18/04/2022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4958133-32A8-4156-87A8-2A521BF38E90}" type="slidenum">
              <a:rPr lang="en-GB" smtClean="0"/>
              <a:t>‹#›</a:t>
            </a:fld>
            <a:endParaRPr lang="en-GB"/>
          </a:p>
        </p:txBody>
      </p:sp>
    </p:spTree>
    <p:extLst>
      <p:ext uri="{BB962C8B-B14F-4D97-AF65-F5344CB8AC3E}">
        <p14:creationId xmlns:p14="http://schemas.microsoft.com/office/powerpoint/2010/main" val="3742848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EDD2C01-50C3-4351-BC60-2259110F0A46}" type="datetimeFigureOut">
              <a:rPr lang="en-GB" smtClean="0"/>
              <a:t>18/04/2022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4958133-32A8-4156-87A8-2A521BF38E90}" type="slidenum">
              <a:rPr lang="en-GB" smtClean="0"/>
              <a:t>‹#›</a:t>
            </a:fld>
            <a:endParaRPr lang="en-GB"/>
          </a:p>
        </p:txBody>
      </p:sp>
    </p:spTree>
    <p:extLst>
      <p:ext uri="{BB962C8B-B14F-4D97-AF65-F5344CB8AC3E}">
        <p14:creationId xmlns:p14="http://schemas.microsoft.com/office/powerpoint/2010/main" val="1307326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DD2C01-50C3-4351-BC60-2259110F0A46}" type="datetimeFigureOut">
              <a:rPr lang="en-GB" smtClean="0"/>
              <a:t>18/04/2022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4958133-32A8-4156-87A8-2A521BF38E90}" type="slidenum">
              <a:rPr lang="en-GB" smtClean="0"/>
              <a:t>‹#›</a:t>
            </a:fld>
            <a:endParaRPr lang="en-GB"/>
          </a:p>
        </p:txBody>
      </p:sp>
    </p:spTree>
    <p:extLst>
      <p:ext uri="{BB962C8B-B14F-4D97-AF65-F5344CB8AC3E}">
        <p14:creationId xmlns:p14="http://schemas.microsoft.com/office/powerpoint/2010/main" val="913655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32" name="Picture 31" descr="A person playing a guitar&#10;&#10;Description automatically generated with low confidence">
            <a:extLst>
              <a:ext uri="{FF2B5EF4-FFF2-40B4-BE49-F238E27FC236}">
                <a16:creationId xmlns:a16="http://schemas.microsoft.com/office/drawing/2014/main" id="{46EEE311-AB91-4ED4-8EEF-507C845A21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EDD2C01-50C3-4351-BC60-2259110F0A46}" type="datetimeFigureOut">
              <a:rPr lang="en-GB" smtClean="0"/>
              <a:t>18/04/2022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958133-32A8-4156-87A8-2A521BF38E90}" type="slidenum">
              <a:rPr lang="en-GB" smtClean="0"/>
              <a:t>‹#›</a:t>
            </a:fld>
            <a:endParaRPr lang="en-GB"/>
          </a:p>
        </p:txBody>
      </p:sp>
      <p:sp>
        <p:nvSpPr>
          <p:cNvPr id="8" name="Rectangle 7">
            <a:extLst>
              <a:ext uri="{FF2B5EF4-FFF2-40B4-BE49-F238E27FC236}">
                <a16:creationId xmlns:a16="http://schemas.microsoft.com/office/drawing/2014/main" id="{2623FA2E-E608-474B-A335-1A41D1F6DBCF}"/>
              </a:ext>
            </a:extLst>
          </p:cNvPr>
          <p:cNvSpPr/>
          <p:nvPr userDrawn="1"/>
        </p:nvSpPr>
        <p:spPr>
          <a:xfrm>
            <a:off x="203861" y="282274"/>
            <a:ext cx="6450279" cy="9341453"/>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Rounded Corners 8">
            <a:extLst>
              <a:ext uri="{FF2B5EF4-FFF2-40B4-BE49-F238E27FC236}">
                <a16:creationId xmlns:a16="http://schemas.microsoft.com/office/drawing/2014/main" id="{7ABD1101-EF3C-4A46-8198-CB3A517ED39F}"/>
              </a:ext>
            </a:extLst>
          </p:cNvPr>
          <p:cNvSpPr/>
          <p:nvPr userDrawn="1"/>
        </p:nvSpPr>
        <p:spPr>
          <a:xfrm>
            <a:off x="1290204" y="77757"/>
            <a:ext cx="4277592" cy="504970"/>
          </a:xfrm>
          <a:prstGeom prst="roundRect">
            <a:avLst/>
          </a:prstGeom>
          <a:solidFill>
            <a:schemeClr val="bg1"/>
          </a:solidFill>
          <a:ln>
            <a:solidFill>
              <a:srgbClr val="002060"/>
            </a:solidFill>
          </a:ln>
          <a:effectLst>
            <a:glow rad="1397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600" b="1" dirty="0">
                <a:solidFill>
                  <a:schemeClr val="tx1"/>
                </a:solidFill>
                <a:latin typeface="Comic Sans MS" panose="030F0702030302020204" pitchFamily="66" charset="0"/>
              </a:rPr>
              <a:t>The Acquaintance</a:t>
            </a:r>
          </a:p>
        </p:txBody>
      </p:sp>
      <p:pic>
        <p:nvPicPr>
          <p:cNvPr id="22" name="Picture 21">
            <a:extLst>
              <a:ext uri="{FF2B5EF4-FFF2-40B4-BE49-F238E27FC236}">
                <a16:creationId xmlns:a16="http://schemas.microsoft.com/office/drawing/2014/main" id="{40A08F4E-6C0E-4FCB-B85A-85E09EBE1445}"/>
              </a:ext>
            </a:extLst>
          </p:cNvPr>
          <p:cNvPicPr>
            <a:picLocks noChangeAspect="1"/>
          </p:cNvPicPr>
          <p:nvPr userDrawn="1"/>
        </p:nvPicPr>
        <p:blipFill>
          <a:blip r:embed="rId3">
            <a:alphaModFix amt="70000"/>
            <a:extLst>
              <a:ext uri="{28A0092B-C50C-407E-A947-70E740481C1C}">
                <a14:useLocalDpi xmlns:a14="http://schemas.microsoft.com/office/drawing/2010/main" val="0"/>
              </a:ext>
            </a:extLst>
          </a:blip>
          <a:stretch>
            <a:fillRect/>
          </a:stretch>
        </p:blipFill>
        <p:spPr>
          <a:xfrm>
            <a:off x="31633" y="9670455"/>
            <a:ext cx="1546690" cy="293890"/>
          </a:xfrm>
          <a:prstGeom prst="rect">
            <a:avLst/>
          </a:prstGeom>
        </p:spPr>
      </p:pic>
      <p:pic>
        <p:nvPicPr>
          <p:cNvPr id="33" name="Picture 32" descr="A picture containing toy, doll, vector graphics&#10;&#10;Description automatically generated">
            <a:extLst>
              <a:ext uri="{FF2B5EF4-FFF2-40B4-BE49-F238E27FC236}">
                <a16:creationId xmlns:a16="http://schemas.microsoft.com/office/drawing/2014/main" id="{72AEF8F6-16E3-4998-90D6-556FE9D4A1C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894987" y="42118"/>
            <a:ext cx="1176636" cy="814232"/>
          </a:xfrm>
          <a:prstGeom prst="rect">
            <a:avLst/>
          </a:prstGeom>
        </p:spPr>
      </p:pic>
      <p:pic>
        <p:nvPicPr>
          <p:cNvPr id="34" name="Picture 33" descr="A picture containing text&#10;&#10;Description automatically generated">
            <a:extLst>
              <a:ext uri="{FF2B5EF4-FFF2-40B4-BE49-F238E27FC236}">
                <a16:creationId xmlns:a16="http://schemas.microsoft.com/office/drawing/2014/main" id="{5A900404-F2CA-4B2E-A964-D9BC6C9E706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7058" y="66087"/>
            <a:ext cx="902870" cy="624786"/>
          </a:xfrm>
          <a:prstGeom prst="rect">
            <a:avLst/>
          </a:prstGeom>
        </p:spPr>
      </p:pic>
      <p:pic>
        <p:nvPicPr>
          <p:cNvPr id="35" name="Picture 34" descr="A picture containing background pattern&#10;&#10;Description automatically generated">
            <a:extLst>
              <a:ext uri="{FF2B5EF4-FFF2-40B4-BE49-F238E27FC236}">
                <a16:creationId xmlns:a16="http://schemas.microsoft.com/office/drawing/2014/main" id="{2E9A4137-89BA-4EE9-ADC9-17AE981BEE2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486858" y="1890591"/>
            <a:ext cx="996447" cy="689541"/>
          </a:xfrm>
          <a:prstGeom prst="rect">
            <a:avLst/>
          </a:prstGeom>
        </p:spPr>
      </p:pic>
    </p:spTree>
    <p:extLst>
      <p:ext uri="{BB962C8B-B14F-4D97-AF65-F5344CB8AC3E}">
        <p14:creationId xmlns:p14="http://schemas.microsoft.com/office/powerpoint/2010/main" val="2665286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EDD2C01-50C3-4351-BC60-2259110F0A46}" type="datetimeFigureOut">
              <a:rPr lang="en-GB" smtClean="0"/>
              <a:t>18/04/2022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4958133-32A8-4156-87A8-2A521BF38E90}" type="slidenum">
              <a:rPr lang="en-GB" smtClean="0"/>
              <a:t>‹#›</a:t>
            </a:fld>
            <a:endParaRPr lang="en-GB"/>
          </a:p>
        </p:txBody>
      </p:sp>
    </p:spTree>
    <p:extLst>
      <p:ext uri="{BB962C8B-B14F-4D97-AF65-F5344CB8AC3E}">
        <p14:creationId xmlns:p14="http://schemas.microsoft.com/office/powerpoint/2010/main" val="430714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DD2C01-50C3-4351-BC60-2259110F0A46}" type="datetimeFigureOut">
              <a:rPr lang="en-GB" smtClean="0"/>
              <a:t>18/04/2022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958133-32A8-4156-87A8-2A521BF38E90}" type="slidenum">
              <a:rPr lang="en-GB" smtClean="0"/>
              <a:t>‹#›</a:t>
            </a:fld>
            <a:endParaRPr lang="en-GB"/>
          </a:p>
        </p:txBody>
      </p:sp>
    </p:spTree>
    <p:extLst>
      <p:ext uri="{BB962C8B-B14F-4D97-AF65-F5344CB8AC3E}">
        <p14:creationId xmlns:p14="http://schemas.microsoft.com/office/powerpoint/2010/main" val="328640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DD2C01-50C3-4351-BC60-2259110F0A46}" type="datetimeFigureOut">
              <a:rPr lang="en-GB" smtClean="0"/>
              <a:t>18/04/2022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4958133-32A8-4156-87A8-2A521BF38E90}" type="slidenum">
              <a:rPr lang="en-GB" smtClean="0"/>
              <a:t>‹#›</a:t>
            </a:fld>
            <a:endParaRPr lang="en-GB"/>
          </a:p>
        </p:txBody>
      </p:sp>
    </p:spTree>
    <p:extLst>
      <p:ext uri="{BB962C8B-B14F-4D97-AF65-F5344CB8AC3E}">
        <p14:creationId xmlns:p14="http://schemas.microsoft.com/office/powerpoint/2010/main" val="776643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7EDD2C01-50C3-4351-BC60-2259110F0A46}" type="datetimeFigureOut">
              <a:rPr lang="en-GB" smtClean="0"/>
              <a:t>18/04/2022</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04958133-32A8-4156-87A8-2A521BF38E90}" type="slidenum">
              <a:rPr lang="en-GB" smtClean="0"/>
              <a:t>‹#›</a:t>
            </a:fld>
            <a:endParaRPr lang="en-GB"/>
          </a:p>
        </p:txBody>
      </p:sp>
    </p:spTree>
    <p:extLst>
      <p:ext uri="{BB962C8B-B14F-4D97-AF65-F5344CB8AC3E}">
        <p14:creationId xmlns:p14="http://schemas.microsoft.com/office/powerpoint/2010/main" val="279776091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7E04FD3-D8E3-48DD-BF89-EB094C342A6F}"/>
              </a:ext>
            </a:extLst>
          </p:cNvPr>
          <p:cNvSpPr txBox="1"/>
          <p:nvPr/>
        </p:nvSpPr>
        <p:spPr>
          <a:xfrm>
            <a:off x="247057" y="673055"/>
            <a:ext cx="6363886" cy="8994065"/>
          </a:xfrm>
          <a:prstGeom prst="rect">
            <a:avLst/>
          </a:prstGeom>
          <a:noFill/>
        </p:spPr>
        <p:txBody>
          <a:bodyPr wrap="square">
            <a:spAutoFit/>
          </a:bodyPr>
          <a:lstStyle/>
          <a:p>
            <a:pPr>
              <a:lnSpc>
                <a:spcPct val="107000"/>
              </a:lnSpc>
              <a:spcAft>
                <a:spcPts val="800"/>
              </a:spcAft>
            </a:pPr>
            <a:r>
              <a:rPr lang="en-US" sz="1180" dirty="0">
                <a:effectLst/>
                <a:latin typeface="Comic Neue" panose="02000000000000000000" pitchFamily="2" charset="0"/>
                <a:ea typeface="Calibri" panose="020F0502020204030204" pitchFamily="34" charset="0"/>
                <a:cs typeface="Times New Roman" panose="02020603050405020304" pitchFamily="18" charset="0"/>
              </a:rPr>
              <a:t>A bead of sweat raced down Lucinda’s temple as she held her position. The air, thick with humidity and the stench of rotting leaves, was getting unbearable. Thanks to the cloudy sky, her team could hide longer in the tree line waiting for her command. As she breathed in deep, a twig snapped behind her and she felt the serrated edge of a blade on her arm.</a:t>
            </a:r>
            <a:endParaRPr lang="en-AU" sz="1180" dirty="0">
              <a:effectLst/>
              <a:latin typeface="Comic Neue" panose="02000000000000000000" pitchFamily="2" charset="0"/>
              <a:ea typeface="Calibri" panose="020F0502020204030204" pitchFamily="34" charset="0"/>
              <a:cs typeface="Times New Roman" panose="02020603050405020304" pitchFamily="18" charset="0"/>
            </a:endParaRPr>
          </a:p>
          <a:p>
            <a:pPr>
              <a:lnSpc>
                <a:spcPct val="107000"/>
              </a:lnSpc>
              <a:spcAft>
                <a:spcPts val="800"/>
              </a:spcAft>
            </a:pPr>
            <a:r>
              <a:rPr lang="en-US" sz="1180" dirty="0">
                <a:effectLst/>
                <a:latin typeface="Comic Neue" panose="02000000000000000000" pitchFamily="2" charset="0"/>
                <a:ea typeface="Calibri" panose="020F0502020204030204" pitchFamily="34" charset="0"/>
                <a:cs typeface="Times New Roman" panose="02020603050405020304" pitchFamily="18" charset="0"/>
              </a:rPr>
              <a:t>The warm breath on her neck told her that the person was at least a head taller than her, leaving her at a slight disadvantage. Her breathing slowed, forcing herself to remain calm. “May I help you?” Lucinda’s voice is tight, a mere whisper. </a:t>
            </a:r>
            <a:endParaRPr lang="en-AU" sz="1180" dirty="0">
              <a:effectLst/>
              <a:latin typeface="Comic Neue" panose="02000000000000000000" pitchFamily="2" charset="0"/>
              <a:ea typeface="Calibri" panose="020F0502020204030204" pitchFamily="34" charset="0"/>
              <a:cs typeface="Times New Roman" panose="02020603050405020304" pitchFamily="18" charset="0"/>
            </a:endParaRPr>
          </a:p>
          <a:p>
            <a:pPr>
              <a:lnSpc>
                <a:spcPct val="107000"/>
              </a:lnSpc>
              <a:spcAft>
                <a:spcPts val="800"/>
              </a:spcAft>
            </a:pPr>
            <a:r>
              <a:rPr lang="en-US" sz="1180" dirty="0">
                <a:effectLst/>
                <a:latin typeface="Comic Neue" panose="02000000000000000000" pitchFamily="2" charset="0"/>
                <a:ea typeface="Calibri" panose="020F0502020204030204" pitchFamily="34" charset="0"/>
                <a:cs typeface="Times New Roman" panose="02020603050405020304" pitchFamily="18" charset="0"/>
              </a:rPr>
              <a:t>“What do you think ‘dear’,” the man says in a maddeningly posh voice. </a:t>
            </a:r>
            <a:endParaRPr lang="en-AU" sz="1180" dirty="0">
              <a:effectLst/>
              <a:latin typeface="Comic Neue" panose="02000000000000000000" pitchFamily="2" charset="0"/>
              <a:ea typeface="Calibri" panose="020F0502020204030204" pitchFamily="34" charset="0"/>
              <a:cs typeface="Times New Roman" panose="02020603050405020304" pitchFamily="18" charset="0"/>
            </a:endParaRPr>
          </a:p>
          <a:p>
            <a:pPr>
              <a:lnSpc>
                <a:spcPct val="107000"/>
              </a:lnSpc>
              <a:spcAft>
                <a:spcPts val="800"/>
              </a:spcAft>
            </a:pPr>
            <a:r>
              <a:rPr lang="en-US" sz="1180" dirty="0">
                <a:effectLst/>
                <a:latin typeface="Comic Neue" panose="02000000000000000000" pitchFamily="2" charset="0"/>
                <a:ea typeface="Calibri" panose="020F0502020204030204" pitchFamily="34" charset="0"/>
                <a:cs typeface="Times New Roman" panose="02020603050405020304" pitchFamily="18" charset="0"/>
              </a:rPr>
              <a:t>Every strategy and thought flies out of her mind at that accent, almost like a complete memory wipe. All she can think of is a blade that was dotted with engravings of roses laid against a black material. Why is it just now that that memory returns? She shakes her head, trying to think clearly.</a:t>
            </a:r>
            <a:endParaRPr lang="en-AU" sz="1180" dirty="0">
              <a:effectLst/>
              <a:latin typeface="Comic Neue" panose="02000000000000000000" pitchFamily="2" charset="0"/>
              <a:ea typeface="Calibri" panose="020F0502020204030204" pitchFamily="34" charset="0"/>
              <a:cs typeface="Times New Roman" panose="02020603050405020304" pitchFamily="18" charset="0"/>
            </a:endParaRPr>
          </a:p>
          <a:p>
            <a:pPr>
              <a:lnSpc>
                <a:spcPct val="107000"/>
              </a:lnSpc>
              <a:spcAft>
                <a:spcPts val="800"/>
              </a:spcAft>
            </a:pPr>
            <a:r>
              <a:rPr lang="en-US" sz="1180" dirty="0">
                <a:effectLst/>
                <a:latin typeface="Comic Neue" panose="02000000000000000000" pitchFamily="2" charset="0"/>
                <a:ea typeface="Calibri" panose="020F0502020204030204" pitchFamily="34" charset="0"/>
                <a:cs typeface="Times New Roman" panose="02020603050405020304" pitchFamily="18" charset="0"/>
              </a:rPr>
              <a:t>“I see I have slipped your mind already…” His voice is thick and laced with annoying knowledge. His fingers wrap themselves around a few strands of her ashen-brown curls, a teasing warning.</a:t>
            </a:r>
            <a:endParaRPr lang="en-AU" sz="1180" dirty="0">
              <a:effectLst/>
              <a:latin typeface="Comic Neue" panose="02000000000000000000" pitchFamily="2" charset="0"/>
              <a:ea typeface="Calibri" panose="020F0502020204030204" pitchFamily="34" charset="0"/>
              <a:cs typeface="Times New Roman" panose="02020603050405020304" pitchFamily="18" charset="0"/>
            </a:endParaRPr>
          </a:p>
          <a:p>
            <a:pPr>
              <a:lnSpc>
                <a:spcPct val="107000"/>
              </a:lnSpc>
              <a:spcAft>
                <a:spcPts val="800"/>
              </a:spcAft>
            </a:pPr>
            <a:r>
              <a:rPr lang="en-US" sz="1180" dirty="0">
                <a:effectLst/>
                <a:latin typeface="Comic Neue" panose="02000000000000000000" pitchFamily="2" charset="0"/>
                <a:ea typeface="Calibri" panose="020F0502020204030204" pitchFamily="34" charset="0"/>
                <a:cs typeface="Times New Roman" panose="02020603050405020304" pitchFamily="18" charset="0"/>
              </a:rPr>
              <a:t>She licks her lips, every bone in her body readying her for a fight she will win. “You seem somewhat…familiar. Have I threatened you before?” She acts genuinely confused, but behind her voice is ecstatic joy at the fact she’s messing with his ego. Without thinking, </a:t>
            </a:r>
            <a:endParaRPr lang="en-AU" sz="1180" dirty="0">
              <a:effectLst/>
              <a:latin typeface="Comic Neue" panose="02000000000000000000" pitchFamily="2" charset="0"/>
              <a:ea typeface="Calibri" panose="020F0502020204030204" pitchFamily="34" charset="0"/>
              <a:cs typeface="Times New Roman" panose="02020603050405020304" pitchFamily="18" charset="0"/>
            </a:endParaRPr>
          </a:p>
          <a:p>
            <a:pPr>
              <a:lnSpc>
                <a:spcPct val="107000"/>
              </a:lnSpc>
              <a:spcAft>
                <a:spcPts val="800"/>
              </a:spcAft>
            </a:pPr>
            <a:r>
              <a:rPr lang="en-US" sz="1180" dirty="0">
                <a:effectLst/>
                <a:latin typeface="Comic Neue" panose="02000000000000000000" pitchFamily="2" charset="0"/>
                <a:ea typeface="Calibri" panose="020F0502020204030204" pitchFamily="34" charset="0"/>
                <a:cs typeface="Times New Roman" panose="02020603050405020304" pitchFamily="18" charset="0"/>
              </a:rPr>
              <a:t>Lucinda turns her body, minding the blade playing lazily on her sleeve.</a:t>
            </a:r>
            <a:endParaRPr lang="en-AU" sz="1180" dirty="0">
              <a:effectLst/>
              <a:latin typeface="Comic Neue" panose="02000000000000000000" pitchFamily="2" charset="0"/>
              <a:ea typeface="Calibri" panose="020F0502020204030204" pitchFamily="34" charset="0"/>
              <a:cs typeface="Times New Roman" panose="02020603050405020304" pitchFamily="18" charset="0"/>
            </a:endParaRPr>
          </a:p>
          <a:p>
            <a:pPr>
              <a:lnSpc>
                <a:spcPct val="107000"/>
              </a:lnSpc>
              <a:spcAft>
                <a:spcPts val="800"/>
              </a:spcAft>
            </a:pPr>
            <a:r>
              <a:rPr lang="en-US" sz="1180" dirty="0">
                <a:effectLst/>
                <a:latin typeface="Comic Neue" panose="02000000000000000000" pitchFamily="2" charset="0"/>
                <a:ea typeface="Calibri" panose="020F0502020204030204" pitchFamily="34" charset="0"/>
                <a:cs typeface="Times New Roman" panose="02020603050405020304" pitchFamily="18" charset="0"/>
              </a:rPr>
              <a:t>Her head tilts up, her chin jutting out stubbornly letting her eyes fall on the man who she hasn’t seen in a year. Her eyes read his face, knowing fully well what her words are doing to him. She sees the egotistic anger seeping from him, his nostrils flaring making him look like an angry goat. She stifles a giggle at the thought. </a:t>
            </a:r>
            <a:endParaRPr lang="en-AU" sz="1180" dirty="0">
              <a:effectLst/>
              <a:latin typeface="Comic Neue" panose="02000000000000000000" pitchFamily="2" charset="0"/>
              <a:ea typeface="Calibri" panose="020F0502020204030204" pitchFamily="34" charset="0"/>
              <a:cs typeface="Times New Roman" panose="02020603050405020304" pitchFamily="18" charset="0"/>
            </a:endParaRPr>
          </a:p>
          <a:p>
            <a:pPr>
              <a:lnSpc>
                <a:spcPct val="107000"/>
              </a:lnSpc>
              <a:spcAft>
                <a:spcPts val="800"/>
              </a:spcAft>
            </a:pPr>
            <a:r>
              <a:rPr lang="en-US" sz="1180" dirty="0">
                <a:effectLst/>
                <a:latin typeface="Comic Neue" panose="02000000000000000000" pitchFamily="2" charset="0"/>
                <a:ea typeface="Calibri" panose="020F0502020204030204" pitchFamily="34" charset="0"/>
                <a:cs typeface="Times New Roman" panose="02020603050405020304" pitchFamily="18" charset="0"/>
              </a:rPr>
              <a:t>“Even when we were kids, you always thought you were funny,” his voice is strangled, and his face tightens. </a:t>
            </a:r>
            <a:endParaRPr lang="en-AU" sz="1180" dirty="0">
              <a:effectLst/>
              <a:latin typeface="Comic Neue" panose="02000000000000000000" pitchFamily="2" charset="0"/>
              <a:ea typeface="Calibri" panose="020F0502020204030204" pitchFamily="34" charset="0"/>
              <a:cs typeface="Times New Roman" panose="02020603050405020304" pitchFamily="18" charset="0"/>
            </a:endParaRPr>
          </a:p>
          <a:p>
            <a:pPr>
              <a:lnSpc>
                <a:spcPct val="107000"/>
              </a:lnSpc>
              <a:spcAft>
                <a:spcPts val="800"/>
              </a:spcAft>
            </a:pPr>
            <a:r>
              <a:rPr lang="en-US" sz="1180" dirty="0">
                <a:effectLst/>
                <a:latin typeface="Comic Neue" panose="02000000000000000000" pitchFamily="2" charset="0"/>
                <a:ea typeface="Calibri" panose="020F0502020204030204" pitchFamily="34" charset="0"/>
                <a:cs typeface="Times New Roman" panose="02020603050405020304" pitchFamily="18" charset="0"/>
              </a:rPr>
              <a:t>“Who me? I’d never do something like that,” she smiles ‘innocently’, enjoying the different emotions crossing his features. “Somebody’s cranky,” she adds just to put icing on the cake. </a:t>
            </a:r>
            <a:endParaRPr lang="en-AU" sz="1180" dirty="0">
              <a:effectLst/>
              <a:latin typeface="Comic Neue" panose="02000000000000000000" pitchFamily="2" charset="0"/>
              <a:ea typeface="Calibri" panose="020F0502020204030204" pitchFamily="34" charset="0"/>
              <a:cs typeface="Times New Roman" panose="02020603050405020304" pitchFamily="18" charset="0"/>
            </a:endParaRPr>
          </a:p>
          <a:p>
            <a:pPr>
              <a:lnSpc>
                <a:spcPct val="107000"/>
              </a:lnSpc>
              <a:spcAft>
                <a:spcPts val="800"/>
              </a:spcAft>
            </a:pPr>
            <a:r>
              <a:rPr lang="en-US" sz="1180" dirty="0">
                <a:effectLst/>
                <a:latin typeface="Comic Neue" panose="02000000000000000000" pitchFamily="2" charset="0"/>
                <a:ea typeface="Calibri" panose="020F0502020204030204" pitchFamily="34" charset="0"/>
                <a:cs typeface="Times New Roman" panose="02020603050405020304" pitchFamily="18" charset="0"/>
              </a:rPr>
              <a:t>“Somebody needs to shut up.” His statement is quick and short, already having enough of the mind games. “Honestly, since when did you become a leader?” He is getting tired and decidedly changes the subject before she can say anything. </a:t>
            </a:r>
            <a:endParaRPr lang="en-AU" sz="1180" dirty="0">
              <a:effectLst/>
              <a:latin typeface="Comic Neue" panose="02000000000000000000" pitchFamily="2" charset="0"/>
              <a:ea typeface="Calibri" panose="020F0502020204030204" pitchFamily="34" charset="0"/>
              <a:cs typeface="Times New Roman" panose="02020603050405020304" pitchFamily="18" charset="0"/>
            </a:endParaRPr>
          </a:p>
          <a:p>
            <a:pPr>
              <a:lnSpc>
                <a:spcPct val="107000"/>
              </a:lnSpc>
              <a:spcAft>
                <a:spcPts val="800"/>
              </a:spcAft>
            </a:pPr>
            <a:r>
              <a:rPr lang="en-US" sz="1180" dirty="0">
                <a:effectLst/>
                <a:latin typeface="Comic Neue" panose="02000000000000000000" pitchFamily="2" charset="0"/>
                <a:ea typeface="Calibri" panose="020F0502020204030204" pitchFamily="34" charset="0"/>
                <a:cs typeface="Times New Roman" panose="02020603050405020304" pitchFamily="18" charset="0"/>
              </a:rPr>
              <a:t>She suddenly becomes annoyed at him and sighs heavily., “Honestly, Damon! Mind your own business.”</a:t>
            </a:r>
            <a:endParaRPr lang="en-AU" sz="1180" dirty="0">
              <a:effectLst/>
              <a:latin typeface="Comic Neue" panose="02000000000000000000" pitchFamily="2" charset="0"/>
              <a:ea typeface="Calibri" panose="020F0502020204030204" pitchFamily="34" charset="0"/>
              <a:cs typeface="Times New Roman" panose="02020603050405020304" pitchFamily="18" charset="0"/>
            </a:endParaRPr>
          </a:p>
          <a:p>
            <a:pPr>
              <a:lnSpc>
                <a:spcPct val="107000"/>
              </a:lnSpc>
              <a:spcAft>
                <a:spcPts val="800"/>
              </a:spcAft>
            </a:pPr>
            <a:r>
              <a:rPr lang="en-US" sz="1180" dirty="0">
                <a:effectLst/>
                <a:latin typeface="Comic Neue" panose="02000000000000000000" pitchFamily="2" charset="0"/>
                <a:ea typeface="Calibri" panose="020F0502020204030204" pitchFamily="34" charset="0"/>
                <a:cs typeface="Times New Roman" panose="02020603050405020304" pitchFamily="18" charset="0"/>
              </a:rPr>
              <a:t>For a moment everything in the forest is silent except for the shuffling of soldiers. Up until that moment, Lucinda had completely forgotten about her legion of warriors. She coughs, looking up at her old frenemy, wondering how he is still alive. </a:t>
            </a:r>
            <a:r>
              <a:rPr lang="en-US" sz="1180" i="1" dirty="0">
                <a:effectLst/>
                <a:latin typeface="Comic Neue" panose="02000000000000000000" pitchFamily="2" charset="0"/>
                <a:ea typeface="Calibri" panose="020F0502020204030204" pitchFamily="34" charset="0"/>
                <a:cs typeface="Times New Roman" panose="02020603050405020304" pitchFamily="18" charset="0"/>
              </a:rPr>
              <a:t>Win in silence, let them think you’re losing,</a:t>
            </a:r>
            <a:r>
              <a:rPr lang="en-US" sz="1180" dirty="0">
                <a:effectLst/>
                <a:latin typeface="Comic Neue" panose="02000000000000000000" pitchFamily="2" charset="0"/>
                <a:ea typeface="Calibri" panose="020F0502020204030204" pitchFamily="34" charset="0"/>
                <a:cs typeface="Times New Roman" panose="02020603050405020304" pitchFamily="18" charset="0"/>
              </a:rPr>
              <a:t> she thinks back to the words he had spoken to her last year, before… “What are you doing here then?” he chuckles ruefully, lowering his gaze in apology for speaking, whilst she seethed with annoyance toward him.</a:t>
            </a:r>
            <a:endParaRPr lang="en-AU" sz="1180" dirty="0">
              <a:effectLst/>
              <a:latin typeface="Comic Neue" panose="02000000000000000000" pitchFamily="2" charset="0"/>
              <a:ea typeface="Calibri" panose="020F0502020204030204" pitchFamily="34" charset="0"/>
              <a:cs typeface="Times New Roman" panose="02020603050405020304" pitchFamily="18" charset="0"/>
            </a:endParaRPr>
          </a:p>
          <a:p>
            <a:pPr>
              <a:lnSpc>
                <a:spcPct val="107000"/>
              </a:lnSpc>
              <a:spcAft>
                <a:spcPts val="800"/>
              </a:spcAft>
            </a:pPr>
            <a:r>
              <a:rPr lang="en-US" sz="1180" dirty="0">
                <a:effectLst/>
                <a:latin typeface="Comic Neue" panose="02000000000000000000" pitchFamily="2" charset="0"/>
                <a:ea typeface="Calibri" panose="020F0502020204030204" pitchFamily="34" charset="0"/>
                <a:cs typeface="Times New Roman" panose="02020603050405020304" pitchFamily="18" charset="0"/>
              </a:rPr>
              <a:t>“Honestly? She asks, speaking again when his eyes meet hers again. “Either walk like a Queen or walk like you don’t care who the Queen is. </a:t>
            </a:r>
            <a:endParaRPr lang="en-AU" sz="1180" dirty="0">
              <a:effectLst/>
              <a:latin typeface="Comic Neue" panose="02000000000000000000"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904387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11693</TotalTime>
  <Words>646</Words>
  <Application>Microsoft Office PowerPoint</Application>
  <PresentationFormat>A4 Paper (210x297 mm)</PresentationFormat>
  <Paragraphs>14</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Comic Neue</vt:lpstr>
      <vt:lpstr>Comic Sans MS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JOELYN NDIFE</dc:creator>
  <cp:lastModifiedBy>cameron Eaves</cp:lastModifiedBy>
  <cp:revision>93</cp:revision>
  <dcterms:created xsi:type="dcterms:W3CDTF">2021-12-28T15:48:02Z</dcterms:created>
  <dcterms:modified xsi:type="dcterms:W3CDTF">2022-04-18T05:40:01Z</dcterms:modified>
</cp:coreProperties>
</file>