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32" name="Picture 31" descr="A picture containing water, outdoor, sitting, beach&#10;&#10;Description automatically generated">
            <a:extLst>
              <a:ext uri="{FF2B5EF4-FFF2-40B4-BE49-F238E27FC236}">
                <a16:creationId xmlns:a16="http://schemas.microsoft.com/office/drawing/2014/main" id="{9E32E5D7-175A-40A0-AB21-F48AC6C63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Message in a Bottle</a:t>
            </a:r>
          </a:p>
        </p:txBody>
      </p:sp>
      <p:pic>
        <p:nvPicPr>
          <p:cNvPr id="14" name="Picture 13" descr="Shape&#10;&#10;Description automatically generated with medium confidence">
            <a:extLst>
              <a:ext uri="{FF2B5EF4-FFF2-40B4-BE49-F238E27FC236}">
                <a16:creationId xmlns:a16="http://schemas.microsoft.com/office/drawing/2014/main" id="{9BB5789E-4B35-4E49-B211-C34A611486ED}"/>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39408" y="9676285"/>
            <a:ext cx="1617731" cy="30738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DB481C6-6177-4697-B255-B6464CCC47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168" y="0"/>
            <a:ext cx="1126868" cy="779793"/>
          </a:xfrm>
          <a:prstGeom prst="rect">
            <a:avLst/>
          </a:prstGeom>
        </p:spPr>
      </p:pic>
      <p:pic>
        <p:nvPicPr>
          <p:cNvPr id="13" name="Picture 12" descr="Logo&#10;&#10;Description automatically generated">
            <a:extLst>
              <a:ext uri="{FF2B5EF4-FFF2-40B4-BE49-F238E27FC236}">
                <a16:creationId xmlns:a16="http://schemas.microsoft.com/office/drawing/2014/main" id="{D1B2A2B1-D7BA-413D-A9D0-E951DB1CA6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0" y="8663401"/>
            <a:ext cx="1662545" cy="1150481"/>
          </a:xfrm>
          <a:prstGeom prst="rect">
            <a:avLst/>
          </a:prstGeom>
        </p:spPr>
      </p:pic>
      <p:pic>
        <p:nvPicPr>
          <p:cNvPr id="15" name="Picture 14" descr="Icon&#10;&#10;Description automatically generated">
            <a:extLst>
              <a:ext uri="{FF2B5EF4-FFF2-40B4-BE49-F238E27FC236}">
                <a16:creationId xmlns:a16="http://schemas.microsoft.com/office/drawing/2014/main" id="{EB5C62C6-B0D5-481F-BCCE-3DCB5B733E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0351" y="2840180"/>
            <a:ext cx="1657140" cy="1146741"/>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18/03/2024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03168" y="719318"/>
            <a:ext cx="6451663" cy="9186682"/>
          </a:xfrm>
          <a:prstGeom prst="rect">
            <a:avLst/>
          </a:prstGeom>
          <a:noFill/>
        </p:spPr>
        <p:txBody>
          <a:bodyPr wrap="square">
            <a:spAutoFit/>
          </a:bodyPr>
          <a:lstStyle/>
          <a:p>
            <a:pPr marL="0" indent="0">
              <a:lnSpc>
                <a:spcPct val="150000"/>
              </a:lnSpc>
              <a:spcAft>
                <a:spcPts val="800"/>
              </a:spcAft>
              <a:buNone/>
            </a:pPr>
            <a:r>
              <a:rPr lang="en-US" sz="1500" dirty="0">
                <a:effectLst/>
                <a:latin typeface="Comic Neue" panose="02000000000000000000" pitchFamily="2" charset="0"/>
                <a:ea typeface="Calibri" panose="020F0502020204030204" pitchFamily="34" charset="0"/>
                <a:cs typeface="Times New Roman" panose="02020603050405020304" pitchFamily="18" charset="0"/>
              </a:rPr>
              <a:t>My hands shook as I </a:t>
            </a:r>
            <a:r>
              <a:rPr lang="en-US" sz="1500" dirty="0">
                <a:latin typeface="Comic Neue" panose="02000000000000000000" pitchFamily="2" charset="0"/>
                <a:ea typeface="Calibri" panose="020F0502020204030204" pitchFamily="34" charset="0"/>
                <a:cs typeface="Times New Roman" panose="02020603050405020304" pitchFamily="18" charset="0"/>
              </a:rPr>
              <a:t>held </a:t>
            </a:r>
            <a:r>
              <a:rPr lang="en-US" sz="1500" dirty="0">
                <a:effectLst/>
                <a:latin typeface="Comic Neue" panose="02000000000000000000" pitchFamily="2" charset="0"/>
                <a:ea typeface="Calibri" panose="020F0502020204030204" pitchFamily="34" charset="0"/>
                <a:cs typeface="Times New Roman" panose="02020603050405020304" pitchFamily="18" charset="0"/>
              </a:rPr>
              <a:t>the letter, we had buried in the beach some many years ago. It was a wonder that a piece of paper we had planted in a bottle, cliché as it might sound, was all that I had left. I know she was excited that day which made this moment even more emotional, and the tragedy that had unfolded even more painful. Tears rolled down my cheek as I unraveled our mystery, and I could not help but feel such a burning in my chest and a whole in my heart.</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To my shock, the letter in the bottle displayed a message that read:</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“I am alive. Follow the signs. Find me.”</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I stood in awe, staring at the paper as if it was alive. What did it mean? Was this some kind of joke? At that moment, the wind died, and the waves fell silent. It was as if the ocean was talking to me. A path in the sand led me off the beach and into the forest. </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A wave of emotions came over me as I made my way forward. “Is she really alive,” I muttered painfully to myself. </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The accident happened 9 months ago, and my life spiraled out of control. She was the glue in my life and was taken suddenly, leaving me in pieces. But now, what seemed like a dream, was an opportunity to see her again. </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The trees in the forest stood tall and daunting. There was no path but somehow my feet knew the way. The wind guided me and the leaves blew ferociously towards my destination. </a:t>
            </a:r>
          </a:p>
          <a:p>
            <a:pPr marL="0" indent="0">
              <a:lnSpc>
                <a:spcPct val="150000"/>
              </a:lnSpc>
              <a:spcAft>
                <a:spcPts val="800"/>
              </a:spcAft>
              <a:buNone/>
            </a:pPr>
            <a:r>
              <a:rPr lang="en-US" sz="1500" dirty="0">
                <a:latin typeface="Comic Neue" panose="02000000000000000000" pitchFamily="2" charset="0"/>
                <a:ea typeface="Calibri" panose="020F0502020204030204" pitchFamily="34" charset="0"/>
                <a:cs typeface="Times New Roman" panose="02020603050405020304" pitchFamily="18" charset="0"/>
              </a:rPr>
              <a:t>I came to the edge of the forest and my heart skipped a beat. The sun shone directly at a spot on the ground where a girl lay motionless…</a:t>
            </a:r>
          </a:p>
          <a:p>
            <a:pPr marL="0" indent="0">
              <a:lnSpc>
                <a:spcPct val="150000"/>
              </a:lnSpc>
              <a:spcAft>
                <a:spcPts val="800"/>
              </a:spcAft>
              <a:buNone/>
            </a:pPr>
            <a:endParaRPr lang="en-GB" sz="1500" dirty="0">
              <a:effectLst/>
              <a:latin typeface="Comic Neue"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1605</TotalTime>
  <Words>340</Words>
  <Application>Microsoft Office PowerPoint</Application>
  <PresentationFormat>A4 Paper (210x297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EAVES Cameron [Wattle Grove Primary School]</cp:lastModifiedBy>
  <cp:revision>28</cp:revision>
  <dcterms:created xsi:type="dcterms:W3CDTF">2021-12-28T15:48:02Z</dcterms:created>
  <dcterms:modified xsi:type="dcterms:W3CDTF">2024-03-18T12:35:54Z</dcterms:modified>
</cp:coreProperties>
</file>