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10836275" cy="6408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72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4535" y="1048838"/>
            <a:ext cx="8127206" cy="2231190"/>
          </a:xfrm>
        </p:spPr>
        <p:txBody>
          <a:bodyPr anchor="b"/>
          <a:lstStyle>
            <a:lvl1pPr algn="ctr">
              <a:defRPr sz="53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4535" y="3366072"/>
            <a:ext cx="8127206" cy="1547294"/>
          </a:xfrm>
        </p:spPr>
        <p:txBody>
          <a:bodyPr/>
          <a:lstStyle>
            <a:lvl1pPr marL="0" indent="0" algn="ctr">
              <a:buNone/>
              <a:defRPr sz="2133"/>
            </a:lvl1pPr>
            <a:lvl2pPr marL="406359" indent="0" algn="ctr">
              <a:buNone/>
              <a:defRPr sz="1778"/>
            </a:lvl2pPr>
            <a:lvl3pPr marL="812719" indent="0" algn="ctr">
              <a:buNone/>
              <a:defRPr sz="1600"/>
            </a:lvl3pPr>
            <a:lvl4pPr marL="1219078" indent="0" algn="ctr">
              <a:buNone/>
              <a:defRPr sz="1422"/>
            </a:lvl4pPr>
            <a:lvl5pPr marL="1625437" indent="0" algn="ctr">
              <a:buNone/>
              <a:defRPr sz="1422"/>
            </a:lvl5pPr>
            <a:lvl6pPr marL="2031797" indent="0" algn="ctr">
              <a:buNone/>
              <a:defRPr sz="1422"/>
            </a:lvl6pPr>
            <a:lvl7pPr marL="2438156" indent="0" algn="ctr">
              <a:buNone/>
              <a:defRPr sz="1422"/>
            </a:lvl7pPr>
            <a:lvl8pPr marL="2844516" indent="0" algn="ctr">
              <a:buNone/>
              <a:defRPr sz="1422"/>
            </a:lvl8pPr>
            <a:lvl9pPr marL="3250875" indent="0" algn="ctr">
              <a:buNone/>
              <a:defRPr sz="142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6148-D08C-4697-9B93-66B50F0E1B69}" type="datetimeFigureOut">
              <a:rPr lang="en-AU" smtClean="0"/>
              <a:t>14/03/2024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3C1D-F494-43EA-A6C5-DF490EA792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0467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6148-D08C-4697-9B93-66B50F0E1B69}" type="datetimeFigureOut">
              <a:rPr lang="en-AU" smtClean="0"/>
              <a:t>14/03/2024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3C1D-F494-43EA-A6C5-DF490EA792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480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4709" y="341206"/>
            <a:ext cx="2336572" cy="54311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994" y="341206"/>
            <a:ext cx="6874262" cy="54311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6148-D08C-4697-9B93-66B50F0E1B69}" type="datetimeFigureOut">
              <a:rPr lang="en-AU" smtClean="0"/>
              <a:t>14/03/2024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3C1D-F494-43EA-A6C5-DF490EA792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617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6148-D08C-4697-9B93-66B50F0E1B69}" type="datetimeFigureOut">
              <a:rPr lang="en-AU" smtClean="0"/>
              <a:t>14/03/2024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3C1D-F494-43EA-A6C5-DF490EA792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646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350" y="1597735"/>
            <a:ext cx="9346287" cy="2665857"/>
          </a:xfrm>
        </p:spPr>
        <p:txBody>
          <a:bodyPr anchor="b"/>
          <a:lstStyle>
            <a:lvl1pPr>
              <a:defRPr sz="53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350" y="4288811"/>
            <a:ext cx="9346287" cy="1401911"/>
          </a:xfrm>
        </p:spPr>
        <p:txBody>
          <a:bodyPr/>
          <a:lstStyle>
            <a:lvl1pPr marL="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1pPr>
            <a:lvl2pPr marL="406359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2pPr>
            <a:lvl3pPr marL="812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219078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4pPr>
            <a:lvl5pPr marL="1625437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5pPr>
            <a:lvl6pPr marL="2031797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6pPr>
            <a:lvl7pPr marL="243815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7pPr>
            <a:lvl8pPr marL="284451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8pPr>
            <a:lvl9pPr marL="3250875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6148-D08C-4697-9B93-66B50F0E1B69}" type="datetimeFigureOut">
              <a:rPr lang="en-AU" smtClean="0"/>
              <a:t>14/03/2024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3C1D-F494-43EA-A6C5-DF490EA792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76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994" y="1706030"/>
            <a:ext cx="4605417" cy="4066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5864" y="1706030"/>
            <a:ext cx="4605417" cy="4066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6148-D08C-4697-9B93-66B50F0E1B69}" type="datetimeFigureOut">
              <a:rPr lang="en-AU" smtClean="0"/>
              <a:t>14/03/2024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3C1D-F494-43EA-A6C5-DF490EA792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3910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405" y="341207"/>
            <a:ext cx="9346287" cy="12387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6406" y="1571031"/>
            <a:ext cx="4584252" cy="769938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359" indent="0">
              <a:buNone/>
              <a:defRPr sz="1778" b="1"/>
            </a:lvl2pPr>
            <a:lvl3pPr marL="812719" indent="0">
              <a:buNone/>
              <a:defRPr sz="1600" b="1"/>
            </a:lvl3pPr>
            <a:lvl4pPr marL="1219078" indent="0">
              <a:buNone/>
              <a:defRPr sz="1422" b="1"/>
            </a:lvl4pPr>
            <a:lvl5pPr marL="1625437" indent="0">
              <a:buNone/>
              <a:defRPr sz="1422" b="1"/>
            </a:lvl5pPr>
            <a:lvl6pPr marL="2031797" indent="0">
              <a:buNone/>
              <a:defRPr sz="1422" b="1"/>
            </a:lvl6pPr>
            <a:lvl7pPr marL="2438156" indent="0">
              <a:buNone/>
              <a:defRPr sz="1422" b="1"/>
            </a:lvl7pPr>
            <a:lvl8pPr marL="2844516" indent="0">
              <a:buNone/>
              <a:defRPr sz="1422" b="1"/>
            </a:lvl8pPr>
            <a:lvl9pPr marL="3250875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6406" y="2340969"/>
            <a:ext cx="4584252" cy="34432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5864" y="1571031"/>
            <a:ext cx="4606828" cy="769938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359" indent="0">
              <a:buNone/>
              <a:defRPr sz="1778" b="1"/>
            </a:lvl2pPr>
            <a:lvl3pPr marL="812719" indent="0">
              <a:buNone/>
              <a:defRPr sz="1600" b="1"/>
            </a:lvl3pPr>
            <a:lvl4pPr marL="1219078" indent="0">
              <a:buNone/>
              <a:defRPr sz="1422" b="1"/>
            </a:lvl4pPr>
            <a:lvl5pPr marL="1625437" indent="0">
              <a:buNone/>
              <a:defRPr sz="1422" b="1"/>
            </a:lvl5pPr>
            <a:lvl6pPr marL="2031797" indent="0">
              <a:buNone/>
              <a:defRPr sz="1422" b="1"/>
            </a:lvl6pPr>
            <a:lvl7pPr marL="2438156" indent="0">
              <a:buNone/>
              <a:defRPr sz="1422" b="1"/>
            </a:lvl7pPr>
            <a:lvl8pPr marL="2844516" indent="0">
              <a:buNone/>
              <a:defRPr sz="1422" b="1"/>
            </a:lvl8pPr>
            <a:lvl9pPr marL="3250875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5864" y="2340969"/>
            <a:ext cx="4606828" cy="34432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6148-D08C-4697-9B93-66B50F0E1B69}" type="datetimeFigureOut">
              <a:rPr lang="en-AU" smtClean="0"/>
              <a:t>14/03/2024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3C1D-F494-43EA-A6C5-DF490EA792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995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6148-D08C-4697-9B93-66B50F0E1B69}" type="datetimeFigureOut">
              <a:rPr lang="en-AU" smtClean="0"/>
              <a:t>14/03/2024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3C1D-F494-43EA-A6C5-DF490EA792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7255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6148-D08C-4697-9B93-66B50F0E1B69}" type="datetimeFigureOut">
              <a:rPr lang="en-AU" smtClean="0"/>
              <a:t>14/03/2024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3C1D-F494-43EA-A6C5-DF490EA792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346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406" y="427249"/>
            <a:ext cx="3494980" cy="1495372"/>
          </a:xfrm>
        </p:spPr>
        <p:txBody>
          <a:bodyPr anchor="b"/>
          <a:lstStyle>
            <a:lvl1pPr>
              <a:defRPr sz="28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6828" y="922740"/>
            <a:ext cx="5485864" cy="4554358"/>
          </a:xfrm>
        </p:spPr>
        <p:txBody>
          <a:bodyPr/>
          <a:lstStyle>
            <a:lvl1pPr>
              <a:defRPr sz="2844"/>
            </a:lvl1pPr>
            <a:lvl2pPr>
              <a:defRPr sz="2489"/>
            </a:lvl2pPr>
            <a:lvl3pPr>
              <a:defRPr sz="2133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6406" y="1922621"/>
            <a:ext cx="3494980" cy="3561894"/>
          </a:xfrm>
        </p:spPr>
        <p:txBody>
          <a:bodyPr/>
          <a:lstStyle>
            <a:lvl1pPr marL="0" indent="0">
              <a:buNone/>
              <a:defRPr sz="1422"/>
            </a:lvl1pPr>
            <a:lvl2pPr marL="406359" indent="0">
              <a:buNone/>
              <a:defRPr sz="1244"/>
            </a:lvl2pPr>
            <a:lvl3pPr marL="812719" indent="0">
              <a:buNone/>
              <a:defRPr sz="1067"/>
            </a:lvl3pPr>
            <a:lvl4pPr marL="1219078" indent="0">
              <a:buNone/>
              <a:defRPr sz="889"/>
            </a:lvl4pPr>
            <a:lvl5pPr marL="1625437" indent="0">
              <a:buNone/>
              <a:defRPr sz="889"/>
            </a:lvl5pPr>
            <a:lvl6pPr marL="2031797" indent="0">
              <a:buNone/>
              <a:defRPr sz="889"/>
            </a:lvl6pPr>
            <a:lvl7pPr marL="2438156" indent="0">
              <a:buNone/>
              <a:defRPr sz="889"/>
            </a:lvl7pPr>
            <a:lvl8pPr marL="2844516" indent="0">
              <a:buNone/>
              <a:defRPr sz="889"/>
            </a:lvl8pPr>
            <a:lvl9pPr marL="3250875" indent="0">
              <a:buNone/>
              <a:defRPr sz="8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6148-D08C-4697-9B93-66B50F0E1B69}" type="datetimeFigureOut">
              <a:rPr lang="en-AU" smtClean="0"/>
              <a:t>14/03/2024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3C1D-F494-43EA-A6C5-DF490EA792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6668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406" y="427249"/>
            <a:ext cx="3494980" cy="1495372"/>
          </a:xfrm>
        </p:spPr>
        <p:txBody>
          <a:bodyPr anchor="b"/>
          <a:lstStyle>
            <a:lvl1pPr>
              <a:defRPr sz="28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06828" y="922740"/>
            <a:ext cx="5485864" cy="4554358"/>
          </a:xfrm>
        </p:spPr>
        <p:txBody>
          <a:bodyPr anchor="t"/>
          <a:lstStyle>
            <a:lvl1pPr marL="0" indent="0">
              <a:buNone/>
              <a:defRPr sz="2844"/>
            </a:lvl1pPr>
            <a:lvl2pPr marL="406359" indent="0">
              <a:buNone/>
              <a:defRPr sz="2489"/>
            </a:lvl2pPr>
            <a:lvl3pPr marL="812719" indent="0">
              <a:buNone/>
              <a:defRPr sz="2133"/>
            </a:lvl3pPr>
            <a:lvl4pPr marL="1219078" indent="0">
              <a:buNone/>
              <a:defRPr sz="1778"/>
            </a:lvl4pPr>
            <a:lvl5pPr marL="1625437" indent="0">
              <a:buNone/>
              <a:defRPr sz="1778"/>
            </a:lvl5pPr>
            <a:lvl6pPr marL="2031797" indent="0">
              <a:buNone/>
              <a:defRPr sz="1778"/>
            </a:lvl6pPr>
            <a:lvl7pPr marL="2438156" indent="0">
              <a:buNone/>
              <a:defRPr sz="1778"/>
            </a:lvl7pPr>
            <a:lvl8pPr marL="2844516" indent="0">
              <a:buNone/>
              <a:defRPr sz="1778"/>
            </a:lvl8pPr>
            <a:lvl9pPr marL="3250875" indent="0">
              <a:buNone/>
              <a:defRPr sz="177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6406" y="1922621"/>
            <a:ext cx="3494980" cy="3561894"/>
          </a:xfrm>
        </p:spPr>
        <p:txBody>
          <a:bodyPr/>
          <a:lstStyle>
            <a:lvl1pPr marL="0" indent="0">
              <a:buNone/>
              <a:defRPr sz="1422"/>
            </a:lvl1pPr>
            <a:lvl2pPr marL="406359" indent="0">
              <a:buNone/>
              <a:defRPr sz="1244"/>
            </a:lvl2pPr>
            <a:lvl3pPr marL="812719" indent="0">
              <a:buNone/>
              <a:defRPr sz="1067"/>
            </a:lvl3pPr>
            <a:lvl4pPr marL="1219078" indent="0">
              <a:buNone/>
              <a:defRPr sz="889"/>
            </a:lvl4pPr>
            <a:lvl5pPr marL="1625437" indent="0">
              <a:buNone/>
              <a:defRPr sz="889"/>
            </a:lvl5pPr>
            <a:lvl6pPr marL="2031797" indent="0">
              <a:buNone/>
              <a:defRPr sz="889"/>
            </a:lvl6pPr>
            <a:lvl7pPr marL="2438156" indent="0">
              <a:buNone/>
              <a:defRPr sz="889"/>
            </a:lvl7pPr>
            <a:lvl8pPr marL="2844516" indent="0">
              <a:buNone/>
              <a:defRPr sz="889"/>
            </a:lvl8pPr>
            <a:lvl9pPr marL="3250875" indent="0">
              <a:buNone/>
              <a:defRPr sz="8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6148-D08C-4697-9B93-66B50F0E1B69}" type="datetimeFigureOut">
              <a:rPr lang="en-AU" smtClean="0"/>
              <a:t>14/03/2024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3C1D-F494-43EA-A6C5-DF490EA792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6111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4994" y="341207"/>
            <a:ext cx="9346287" cy="12387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994" y="1706030"/>
            <a:ext cx="9346287" cy="4066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4994" y="5939951"/>
            <a:ext cx="2438162" cy="3412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96148-D08C-4697-9B93-66B50F0E1B69}" type="datetimeFigureOut">
              <a:rPr lang="en-AU" smtClean="0"/>
              <a:t>14/03/2024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9516" y="5939951"/>
            <a:ext cx="3657243" cy="3412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3119" y="5939951"/>
            <a:ext cx="2438162" cy="3412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13C1D-F494-43EA-A6C5-DF490EA79256}" type="slidenum">
              <a:rPr lang="en-AU" smtClean="0"/>
              <a:t>‹#›</a:t>
            </a:fld>
            <a:endParaRPr lang="en-A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CD0456D-AF24-4E43-85B3-C24334A4AB94}"/>
              </a:ext>
            </a:extLst>
          </p:cNvPr>
          <p:cNvSpPr txBox="1"/>
          <p:nvPr userDrawn="1"/>
        </p:nvSpPr>
        <p:spPr>
          <a:xfrm>
            <a:off x="2709949" y="3019890"/>
            <a:ext cx="54198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AU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5472B2D-9E61-4C47-AE7C-016BFFABE58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14428"/>
            <a:ext cx="10836275" cy="637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586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812719" rtl="0" eaLnBrk="1" latinLnBrk="0" hangingPunct="1">
        <a:lnSpc>
          <a:spcPct val="90000"/>
        </a:lnSpc>
        <a:spcBef>
          <a:spcPct val="0"/>
        </a:spcBef>
        <a:buNone/>
        <a:defRPr sz="39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3180" indent="-203180" algn="l" defTabSz="81271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2489" kern="1200">
          <a:solidFill>
            <a:schemeClr val="tx1"/>
          </a:solidFill>
          <a:latin typeface="+mn-lt"/>
          <a:ea typeface="+mn-ea"/>
          <a:cs typeface="+mn-cs"/>
        </a:defRPr>
      </a:lvl1pPr>
      <a:lvl2pPr marL="609539" indent="-203180" algn="l" defTabSz="812719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15898" indent="-203180" algn="l" defTabSz="812719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3pPr>
      <a:lvl4pPr marL="1422258" indent="-203180" algn="l" defTabSz="812719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indent="-203180" algn="l" defTabSz="812719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34976" indent="-203180" algn="l" defTabSz="812719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41336" indent="-203180" algn="l" defTabSz="812719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047695" indent="-203180" algn="l" defTabSz="812719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454055" indent="-203180" algn="l" defTabSz="812719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7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359" algn="l" defTabSz="8127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719" algn="l" defTabSz="8127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078" algn="l" defTabSz="8127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5437" algn="l" defTabSz="8127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1797" algn="l" defTabSz="8127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8156" algn="l" defTabSz="8127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4516" algn="l" defTabSz="8127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0875" algn="l" defTabSz="8127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3235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5928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EAVES Cameron [Wattle Grove Primary School]</dc:creator>
  <cp:lastModifiedBy>EAVES Cameron [Wattle Grove Primary School]</cp:lastModifiedBy>
  <cp:revision>5</cp:revision>
  <dcterms:created xsi:type="dcterms:W3CDTF">2024-03-14T09:42:26Z</dcterms:created>
  <dcterms:modified xsi:type="dcterms:W3CDTF">2024-03-18T12:38:24Z</dcterms:modified>
</cp:coreProperties>
</file>