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3" r:id="rId3"/>
    <p:sldId id="284" r:id="rId4"/>
    <p:sldId id="290" r:id="rId5"/>
    <p:sldId id="291" r:id="rId6"/>
    <p:sldId id="285" r:id="rId7"/>
    <p:sldId id="287" r:id="rId8"/>
    <p:sldId id="289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977"/>
    <a:srgbClr val="99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70" d="100"/>
          <a:sy n="70" d="100"/>
        </p:scale>
        <p:origin x="1675" y="3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04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ttern of hearts on a white background&#10;&#10;Description automatically generated">
            <a:extLst>
              <a:ext uri="{FF2B5EF4-FFF2-40B4-BE49-F238E27FC236}">
                <a16:creationId xmlns:a16="http://schemas.microsoft.com/office/drawing/2014/main" id="{408142B4-C93E-4299-8FCF-8DA5A0765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" y="5960"/>
            <a:ext cx="9886036" cy="684608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14C16C-7FBB-45CA-8BE3-9B15D897B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110"/>
            <a:ext cx="1401983" cy="269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3C2AA7-9126-403B-BA20-227181CAA8D8}"/>
              </a:ext>
            </a:extLst>
          </p:cNvPr>
          <p:cNvSpPr/>
          <p:nvPr userDrawn="1"/>
        </p:nvSpPr>
        <p:spPr>
          <a:xfrm>
            <a:off x="428625" y="359055"/>
            <a:ext cx="9048750" cy="61398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59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ED2267-DD83-4FFB-AA65-EF8C8AB2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110"/>
            <a:ext cx="1401983" cy="2696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5A7FDF-8313-4F81-8073-7BD799DC4353}"/>
              </a:ext>
            </a:extLst>
          </p:cNvPr>
          <p:cNvSpPr/>
          <p:nvPr/>
        </p:nvSpPr>
        <p:spPr>
          <a:xfrm>
            <a:off x="428625" y="359055"/>
            <a:ext cx="9048750" cy="61398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4AB696-D873-4748-8A86-75D6F6386019}"/>
              </a:ext>
            </a:extLst>
          </p:cNvPr>
          <p:cNvSpPr/>
          <p:nvPr/>
        </p:nvSpPr>
        <p:spPr>
          <a:xfrm>
            <a:off x="2423655" y="1883229"/>
            <a:ext cx="5220070" cy="30915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D9136A-E37D-C183-6E1A-90D4ED2F0B3F}"/>
              </a:ext>
            </a:extLst>
          </p:cNvPr>
          <p:cNvSpPr txBox="1"/>
          <p:nvPr/>
        </p:nvSpPr>
        <p:spPr>
          <a:xfrm>
            <a:off x="1567542" y="2274838"/>
            <a:ext cx="6932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+mj-lt"/>
              </a:rPr>
              <a:t>M</a:t>
            </a:r>
            <a:r>
              <a:rPr lang="en-AU" sz="7200" dirty="0">
                <a:latin typeface="+mj-lt"/>
              </a:rPr>
              <a:t>other’s Day Simile Poem</a:t>
            </a:r>
          </a:p>
        </p:txBody>
      </p:sp>
      <p:pic>
        <p:nvPicPr>
          <p:cNvPr id="3" name="Picture 2" descr="A group of pink flowers with green leaves&#10;&#10;Description automatically generated">
            <a:extLst>
              <a:ext uri="{FF2B5EF4-FFF2-40B4-BE49-F238E27FC236}">
                <a16:creationId xmlns:a16="http://schemas.microsoft.com/office/drawing/2014/main" id="{0EA70213-B0FA-44D7-AB32-44798E7F7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85" y="500712"/>
            <a:ext cx="2586357" cy="1828555"/>
          </a:xfrm>
          <a:prstGeom prst="rect">
            <a:avLst/>
          </a:prstGeom>
        </p:spPr>
      </p:pic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7E739130-01DC-4F5E-967D-DF53039D8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8" y="4617103"/>
            <a:ext cx="3042169" cy="2150813"/>
          </a:xfrm>
          <a:prstGeom prst="rect">
            <a:avLst/>
          </a:prstGeom>
        </p:spPr>
      </p:pic>
      <p:pic>
        <p:nvPicPr>
          <p:cNvPr id="8" name="Picture 7" descr="A card with a heart and text&#10;&#10;Description automatically generated">
            <a:extLst>
              <a:ext uri="{FF2B5EF4-FFF2-40B4-BE49-F238E27FC236}">
                <a16:creationId xmlns:a16="http://schemas.microsoft.com/office/drawing/2014/main" id="{EEC5E76A-D7E4-4EBA-9DA3-53A64FAAC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57" y="0"/>
            <a:ext cx="2792671" cy="1974418"/>
          </a:xfrm>
          <a:prstGeom prst="rect">
            <a:avLst/>
          </a:prstGeom>
        </p:spPr>
      </p:pic>
      <p:pic>
        <p:nvPicPr>
          <p:cNvPr id="10" name="Picture 9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A07984BA-E78F-438B-B2C0-669B13DAA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32" y="4792871"/>
            <a:ext cx="2294160" cy="1621971"/>
          </a:xfrm>
          <a:prstGeom prst="rect">
            <a:avLst/>
          </a:prstGeom>
        </p:spPr>
      </p:pic>
      <p:pic>
        <p:nvPicPr>
          <p:cNvPr id="12" name="Picture 11" descr="A person hugging a child&#10;&#10;Description automatically generated">
            <a:extLst>
              <a:ext uri="{FF2B5EF4-FFF2-40B4-BE49-F238E27FC236}">
                <a16:creationId xmlns:a16="http://schemas.microsoft.com/office/drawing/2014/main" id="{7493DA24-17DE-4E49-8D2F-4386E2494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94" y="4621799"/>
            <a:ext cx="2600434" cy="1838507"/>
          </a:xfrm>
          <a:prstGeom prst="rect">
            <a:avLst/>
          </a:prstGeom>
        </p:spPr>
      </p:pic>
      <p:pic>
        <p:nvPicPr>
          <p:cNvPr id="14" name="Picture 13" descr="A pink and yellow diamond shaped logo&#10;&#10;Description automatically generated">
            <a:extLst>
              <a:ext uri="{FF2B5EF4-FFF2-40B4-BE49-F238E27FC236}">
                <a16:creationId xmlns:a16="http://schemas.microsoft.com/office/drawing/2014/main" id="{B4224B19-FE96-4FF7-A9AB-ABA2A24DA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314333"/>
            <a:ext cx="2473922" cy="17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+mj-lt"/>
              </a:rPr>
              <a:t>Lesson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66109" y="1776143"/>
            <a:ext cx="8754893" cy="21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+mj-lt"/>
              </a:rPr>
              <a:t>By the end of these lessons, I will be able to:</a:t>
            </a:r>
          </a:p>
          <a:p>
            <a:endParaRPr lang="en-AU" sz="28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Explain what a simile poem is.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AU" sz="2800" dirty="0">
                <a:latin typeface="+mj-lt"/>
              </a:rPr>
              <a:t>Write a simile poem about your mum for Mother’s Day.</a:t>
            </a:r>
          </a:p>
        </p:txBody>
      </p:sp>
      <p:pic>
        <p:nvPicPr>
          <p:cNvPr id="11" name="Picture 10" descr="A person holding a baby&#10;&#10;Description automatically generated">
            <a:extLst>
              <a:ext uri="{FF2B5EF4-FFF2-40B4-BE49-F238E27FC236}">
                <a16:creationId xmlns:a16="http://schemas.microsoft.com/office/drawing/2014/main" id="{8A2728D5-E214-4B65-ABDF-40BDED795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8" y="4617103"/>
            <a:ext cx="3042169" cy="2150813"/>
          </a:xfrm>
          <a:prstGeom prst="rect">
            <a:avLst/>
          </a:prstGeom>
        </p:spPr>
      </p:pic>
      <p:pic>
        <p:nvPicPr>
          <p:cNvPr id="13" name="Picture 12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7737A055-81C6-4E79-879E-D5D491194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32" y="4368328"/>
            <a:ext cx="2294160" cy="1621971"/>
          </a:xfrm>
          <a:prstGeom prst="rect">
            <a:avLst/>
          </a:prstGeom>
        </p:spPr>
      </p:pic>
      <p:pic>
        <p:nvPicPr>
          <p:cNvPr id="14" name="Picture 13" descr="A person hugging a child&#10;&#10;Description automatically generated">
            <a:extLst>
              <a:ext uri="{FF2B5EF4-FFF2-40B4-BE49-F238E27FC236}">
                <a16:creationId xmlns:a16="http://schemas.microsoft.com/office/drawing/2014/main" id="{728F6F55-A095-4320-B832-EBCE85030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94" y="4621799"/>
            <a:ext cx="2600434" cy="1838507"/>
          </a:xfrm>
          <a:prstGeom prst="rect">
            <a:avLst/>
          </a:prstGeom>
        </p:spPr>
      </p:pic>
      <p:pic>
        <p:nvPicPr>
          <p:cNvPr id="15" name="Picture 14" descr="A pink and yellow diamond shaped logo&#10;&#10;Description automatically generated">
            <a:extLst>
              <a:ext uri="{FF2B5EF4-FFF2-40B4-BE49-F238E27FC236}">
                <a16:creationId xmlns:a16="http://schemas.microsoft.com/office/drawing/2014/main" id="{B50EFF78-BA83-4F70-996A-C9D75C7B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94" y="397694"/>
            <a:ext cx="1949716" cy="13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Simile Poems</a:t>
            </a:r>
            <a:endParaRPr lang="en-AU" sz="6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75553" y="1374923"/>
            <a:ext cx="8754893" cy="464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500" dirty="0">
                <a:latin typeface="+mj-lt"/>
              </a:rPr>
              <a:t>A simile poem is a type of poem that uses similes to compare two different things using the words "like" or "as." Similes help create vivid imagery and make the poem more interesting to read.</a:t>
            </a:r>
          </a:p>
          <a:p>
            <a:pPr>
              <a:lnSpc>
                <a:spcPct val="150000"/>
              </a:lnSpc>
            </a:pPr>
            <a:endParaRPr lang="en-AU" sz="25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AU" sz="2500" dirty="0">
                <a:latin typeface="+mj-lt"/>
              </a:rPr>
              <a:t>My mum is brave </a:t>
            </a:r>
            <a:r>
              <a:rPr lang="en-AU" sz="2500" b="1" u="sng" dirty="0">
                <a:latin typeface="+mj-lt"/>
              </a:rPr>
              <a:t>like</a:t>
            </a:r>
            <a:r>
              <a:rPr lang="en-AU" sz="2500" dirty="0">
                <a:latin typeface="+mj-lt"/>
              </a:rPr>
              <a:t> a lion, </a:t>
            </a:r>
          </a:p>
          <a:p>
            <a:pPr>
              <a:lnSpc>
                <a:spcPct val="150000"/>
              </a:lnSpc>
            </a:pPr>
            <a:r>
              <a:rPr lang="en-AU" sz="2500" dirty="0">
                <a:latin typeface="+mj-lt"/>
              </a:rPr>
              <a:t>Protecting me from any harm. </a:t>
            </a:r>
          </a:p>
          <a:p>
            <a:pPr>
              <a:lnSpc>
                <a:spcPct val="150000"/>
              </a:lnSpc>
            </a:pPr>
            <a:r>
              <a:rPr lang="en-AU" sz="2500" dirty="0">
                <a:latin typeface="+mj-lt"/>
              </a:rPr>
              <a:t>She is as caring </a:t>
            </a:r>
            <a:r>
              <a:rPr lang="en-AU" sz="2500" b="1" u="sng" dirty="0">
                <a:latin typeface="+mj-lt"/>
              </a:rPr>
              <a:t>as</a:t>
            </a:r>
            <a:r>
              <a:rPr lang="en-AU" sz="2500" dirty="0">
                <a:latin typeface="+mj-lt"/>
              </a:rPr>
              <a:t> a nurse, </a:t>
            </a:r>
          </a:p>
          <a:p>
            <a:pPr>
              <a:lnSpc>
                <a:spcPct val="150000"/>
              </a:lnSpc>
            </a:pPr>
            <a:r>
              <a:rPr lang="en-AU" sz="2500" dirty="0">
                <a:latin typeface="+mj-lt"/>
              </a:rPr>
              <a:t>Helping me when I get sick. </a:t>
            </a:r>
          </a:p>
        </p:txBody>
      </p:sp>
      <p:pic>
        <p:nvPicPr>
          <p:cNvPr id="18" name="Picture 17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BB3F6FC0-E0C6-4304-95D8-A900BC891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34" y="3334185"/>
            <a:ext cx="2294160" cy="1621971"/>
          </a:xfrm>
          <a:prstGeom prst="rect">
            <a:avLst/>
          </a:prstGeom>
        </p:spPr>
      </p:pic>
      <p:pic>
        <p:nvPicPr>
          <p:cNvPr id="19" name="Picture 18" descr="A person hugging a child&#10;&#10;Description automatically generated">
            <a:extLst>
              <a:ext uri="{FF2B5EF4-FFF2-40B4-BE49-F238E27FC236}">
                <a16:creationId xmlns:a16="http://schemas.microsoft.com/office/drawing/2014/main" id="{D34AAE5F-4E0E-4A16-9C54-0C6806CAF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94" y="4621799"/>
            <a:ext cx="2600434" cy="1838507"/>
          </a:xfrm>
          <a:prstGeom prst="rect">
            <a:avLst/>
          </a:prstGeom>
        </p:spPr>
      </p:pic>
      <p:pic>
        <p:nvPicPr>
          <p:cNvPr id="20" name="Picture 19" descr="A pink and yellow diamond shaped logo&#10;&#10;Description automatically generated">
            <a:extLst>
              <a:ext uri="{FF2B5EF4-FFF2-40B4-BE49-F238E27FC236}">
                <a16:creationId xmlns:a16="http://schemas.microsoft.com/office/drawing/2014/main" id="{77E18DD7-DCF5-430C-9EE5-8B50D4B4E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4" y="267353"/>
            <a:ext cx="1772574" cy="12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5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Simile Poem Example</a:t>
            </a:r>
            <a:endParaRPr lang="en-AU" sz="6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75554" y="1474302"/>
            <a:ext cx="464958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My mom is like a sturdy oak tree,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Rooted deep, providing shelter and strength.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Her voice is as gentle as a summer breeze,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Guiding me through life's twists and turns.</a:t>
            </a:r>
          </a:p>
          <a:p>
            <a:pPr>
              <a:lnSpc>
                <a:spcPct val="150000"/>
              </a:lnSpc>
            </a:pPr>
            <a:endParaRPr lang="en-AU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Her hugs are like warm blankets on a cold night,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Wrapping me in comfort and security.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She's as wise as an ancient book,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Teaching me lessons that shape my soul.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3765C-AD14-4B44-B68B-217793240FB6}"/>
              </a:ext>
            </a:extLst>
          </p:cNvPr>
          <p:cNvSpPr txBox="1"/>
          <p:nvPr/>
        </p:nvSpPr>
        <p:spPr>
          <a:xfrm>
            <a:off x="5225143" y="2268959"/>
            <a:ext cx="464958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Her laughter is as contagious as a yawn,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Spreading joy wherever it goes.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She's like a beacon in the darkness,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Leading me towards hope and light.</a:t>
            </a:r>
          </a:p>
          <a:p>
            <a:pPr>
              <a:lnSpc>
                <a:spcPct val="150000"/>
              </a:lnSpc>
            </a:pPr>
            <a:endParaRPr lang="en-AU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My mom's love is like a steady flame,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Ever-burning, never fading away.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In her embrace, I find solace and peace,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A sanctuary in a tumultuous world.</a:t>
            </a:r>
          </a:p>
        </p:txBody>
      </p:sp>
      <p:pic>
        <p:nvPicPr>
          <p:cNvPr id="8" name="Picture 7" descr="A group of pink flowers with green leaves&#10;&#10;Description automatically generated">
            <a:extLst>
              <a:ext uri="{FF2B5EF4-FFF2-40B4-BE49-F238E27FC236}">
                <a16:creationId xmlns:a16="http://schemas.microsoft.com/office/drawing/2014/main" id="{BE404BE4-7DAF-408F-9BD4-DEC04963A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6" y="373038"/>
            <a:ext cx="1579745" cy="1116880"/>
          </a:xfrm>
          <a:prstGeom prst="rect">
            <a:avLst/>
          </a:prstGeom>
        </p:spPr>
      </p:pic>
      <p:pic>
        <p:nvPicPr>
          <p:cNvPr id="10" name="Picture 9" descr="A card with a heart and text&#10;&#10;Description automatically generated">
            <a:extLst>
              <a:ext uri="{FF2B5EF4-FFF2-40B4-BE49-F238E27FC236}">
                <a16:creationId xmlns:a16="http://schemas.microsoft.com/office/drawing/2014/main" id="{ACE507A1-22FD-4D63-8FA4-DE862CEAF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47" y="347580"/>
            <a:ext cx="2107381" cy="1489918"/>
          </a:xfrm>
          <a:prstGeom prst="rect">
            <a:avLst/>
          </a:prstGeom>
        </p:spPr>
      </p:pic>
      <p:pic>
        <p:nvPicPr>
          <p:cNvPr id="12" name="Picture 11" descr="A person hugging a child&#10;&#10;Description automatically generated">
            <a:extLst>
              <a:ext uri="{FF2B5EF4-FFF2-40B4-BE49-F238E27FC236}">
                <a16:creationId xmlns:a16="http://schemas.microsoft.com/office/drawing/2014/main" id="{B147FA14-87F8-43EC-976C-D653F41C9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41" y="5013967"/>
            <a:ext cx="2600434" cy="18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Simile Poem Example</a:t>
            </a:r>
            <a:endParaRPr lang="en-AU" sz="6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575554" y="1474302"/>
            <a:ext cx="473667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My mom is like a graceful swan,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Gliding through life's challenges with poise.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Her presence is as calming as a still lake,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Reflecting serenity in troubled times.</a:t>
            </a:r>
          </a:p>
          <a:p>
            <a:pPr>
              <a:lnSpc>
                <a:spcPct val="150000"/>
              </a:lnSpc>
            </a:pPr>
            <a:endParaRPr lang="en-AU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Her smile is like the sun breaking through clouds,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Radiating warmth and hope.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She's as nurturing as a blooming garden,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Tending to hearts with care and love.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3765C-AD14-4B44-B68B-217793240FB6}"/>
              </a:ext>
            </a:extLst>
          </p:cNvPr>
          <p:cNvSpPr txBox="1"/>
          <p:nvPr/>
        </p:nvSpPr>
        <p:spPr>
          <a:xfrm>
            <a:off x="5312229" y="2268959"/>
            <a:ext cx="464958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Her advice is as precious as rare gems,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A treasure trove of wisdom and insight.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She's like a compass in a stormy sea,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Guiding me towards safe harbors.</a:t>
            </a:r>
          </a:p>
          <a:p>
            <a:pPr>
              <a:lnSpc>
                <a:spcPct val="150000"/>
              </a:lnSpc>
            </a:pPr>
            <a:endParaRPr lang="en-AU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My mom's love is like a gentle breeze,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Softly caressing the weary soul.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In her embrace, I find solace and strength,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+mj-lt"/>
              </a:rPr>
              <a:t>A sanctuary where I'm always home.</a:t>
            </a:r>
          </a:p>
        </p:txBody>
      </p:sp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178380F7-BABF-4052-B8BD-9563DFEC4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0" y="5116286"/>
            <a:ext cx="2336111" cy="1651630"/>
          </a:xfrm>
          <a:prstGeom prst="rect">
            <a:avLst/>
          </a:prstGeom>
        </p:spPr>
      </p:pic>
      <p:pic>
        <p:nvPicPr>
          <p:cNvPr id="9" name="Picture 8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799BF7AA-F1AD-4FB2-ADB0-657B60090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34" y="1024751"/>
            <a:ext cx="1854137" cy="1310875"/>
          </a:xfrm>
          <a:prstGeom prst="rect">
            <a:avLst/>
          </a:prstGeom>
        </p:spPr>
      </p:pic>
      <p:pic>
        <p:nvPicPr>
          <p:cNvPr id="11" name="Picture 10" descr="A pink and yellow diamond shaped logo&#10;&#10;Description automatically generated">
            <a:extLst>
              <a:ext uri="{FF2B5EF4-FFF2-40B4-BE49-F238E27FC236}">
                <a16:creationId xmlns:a16="http://schemas.microsoft.com/office/drawing/2014/main" id="{8CC25D51-DCE7-4AC8-8F46-2D55DC35D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314333"/>
            <a:ext cx="1640692" cy="11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9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Mother’s Day Simile Poem</a:t>
            </a:r>
            <a:endParaRPr lang="en-AU" sz="5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673208" y="1543599"/>
            <a:ext cx="855069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latin typeface="+mj-lt"/>
              </a:rPr>
              <a:t>Write your own Mother’s Day simile poem.</a:t>
            </a:r>
          </a:p>
          <a:p>
            <a:pPr>
              <a:lnSpc>
                <a:spcPct val="150000"/>
              </a:lnSpc>
            </a:pPr>
            <a:endParaRPr lang="en-AU" sz="28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800" dirty="0">
                <a:latin typeface="+mj-lt"/>
              </a:rPr>
              <a:t>Brainstorm words and similes related to your mother.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800" dirty="0">
                <a:latin typeface="+mj-lt"/>
              </a:rPr>
              <a:t>Write a draft poem.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800" dirty="0">
                <a:latin typeface="+mj-lt"/>
              </a:rPr>
              <a:t>Write your good copy on the Mother’s Day writing template.</a:t>
            </a:r>
          </a:p>
        </p:txBody>
      </p:sp>
      <p:pic>
        <p:nvPicPr>
          <p:cNvPr id="8" name="Picture 7" descr="A group of pink flowers with green leaves&#10;&#10;Description automatically generated">
            <a:extLst>
              <a:ext uri="{FF2B5EF4-FFF2-40B4-BE49-F238E27FC236}">
                <a16:creationId xmlns:a16="http://schemas.microsoft.com/office/drawing/2014/main" id="{8239B138-A70E-405F-90B6-5EA58218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04" y="1254144"/>
            <a:ext cx="2586357" cy="1828555"/>
          </a:xfrm>
          <a:prstGeom prst="rect">
            <a:avLst/>
          </a:prstGeom>
        </p:spPr>
      </p:pic>
      <p:pic>
        <p:nvPicPr>
          <p:cNvPr id="14" name="Picture 13" descr="A card with a heart and text&#10;&#10;Description automatically generated">
            <a:extLst>
              <a:ext uri="{FF2B5EF4-FFF2-40B4-BE49-F238E27FC236}">
                <a16:creationId xmlns:a16="http://schemas.microsoft.com/office/drawing/2014/main" id="{686668F2-54F0-4A79-94FA-A8DDB0A74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14" y="0"/>
            <a:ext cx="2090244" cy="1477802"/>
          </a:xfrm>
          <a:prstGeom prst="rect">
            <a:avLst/>
          </a:prstGeom>
        </p:spPr>
      </p:pic>
      <p:pic>
        <p:nvPicPr>
          <p:cNvPr id="16" name="Picture 15" descr="A person hugging a child&#10;&#10;Description automatically generated">
            <a:extLst>
              <a:ext uri="{FF2B5EF4-FFF2-40B4-BE49-F238E27FC236}">
                <a16:creationId xmlns:a16="http://schemas.microsoft.com/office/drawing/2014/main" id="{554529C6-53FC-431F-92F6-8D7AE3263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94" y="4621799"/>
            <a:ext cx="2600434" cy="18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4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Vocabulary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198E2-F4E4-4445-8549-50964EF0DCDD}"/>
              </a:ext>
            </a:extLst>
          </p:cNvPr>
          <p:cNvSpPr/>
          <p:nvPr/>
        </p:nvSpPr>
        <p:spPr>
          <a:xfrm>
            <a:off x="516403" y="1792899"/>
            <a:ext cx="2311153" cy="683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Loving</a:t>
            </a:r>
            <a:endParaRPr lang="en-AU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0D95D-7865-42F5-9587-218769A5640E}"/>
              </a:ext>
            </a:extLst>
          </p:cNvPr>
          <p:cNvSpPr/>
          <p:nvPr/>
        </p:nvSpPr>
        <p:spPr>
          <a:xfrm>
            <a:off x="1220695" y="2875606"/>
            <a:ext cx="2311153" cy="6835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Strength</a:t>
            </a:r>
            <a:endParaRPr lang="en-AU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7E811-45F0-4619-8A13-5603504438B2}"/>
              </a:ext>
            </a:extLst>
          </p:cNvPr>
          <p:cNvSpPr/>
          <p:nvPr/>
        </p:nvSpPr>
        <p:spPr>
          <a:xfrm>
            <a:off x="4243543" y="1722994"/>
            <a:ext cx="2311153" cy="68358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Nurturing</a:t>
            </a:r>
            <a:endParaRPr lang="en-AU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0FA17-E50D-4F20-93CF-9A1CBC85D312}"/>
              </a:ext>
            </a:extLst>
          </p:cNvPr>
          <p:cNvSpPr/>
          <p:nvPr/>
        </p:nvSpPr>
        <p:spPr>
          <a:xfrm>
            <a:off x="7019294" y="1862806"/>
            <a:ext cx="2311153" cy="68358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Sacrifice</a:t>
            </a:r>
            <a:endParaRPr lang="en-AU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9A3E4B-A50A-481B-B014-0315FAB016D2}"/>
              </a:ext>
            </a:extLst>
          </p:cNvPr>
          <p:cNvSpPr/>
          <p:nvPr/>
        </p:nvSpPr>
        <p:spPr>
          <a:xfrm>
            <a:off x="516403" y="4034864"/>
            <a:ext cx="2311153" cy="68358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Patient</a:t>
            </a:r>
            <a:endParaRPr lang="en-AU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93C3C-33C0-42D4-8135-ABFCC8E4D22A}"/>
              </a:ext>
            </a:extLst>
          </p:cNvPr>
          <p:cNvSpPr/>
          <p:nvPr/>
        </p:nvSpPr>
        <p:spPr>
          <a:xfrm>
            <a:off x="899622" y="5395380"/>
            <a:ext cx="2311153" cy="683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Support</a:t>
            </a:r>
            <a:endParaRPr lang="en-AU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27B73A-170C-4E79-86B5-531BDCCFAB29}"/>
              </a:ext>
            </a:extLst>
          </p:cNvPr>
          <p:cNvSpPr/>
          <p:nvPr/>
        </p:nvSpPr>
        <p:spPr>
          <a:xfrm>
            <a:off x="6504389" y="3535483"/>
            <a:ext cx="2311153" cy="6835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Guidance</a:t>
            </a:r>
            <a:endParaRPr lang="en-AU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69686-776A-4FB6-8180-D77AD4D784C1}"/>
              </a:ext>
            </a:extLst>
          </p:cNvPr>
          <p:cNvSpPr/>
          <p:nvPr/>
        </p:nvSpPr>
        <p:spPr>
          <a:xfrm>
            <a:off x="6504389" y="5217827"/>
            <a:ext cx="2311153" cy="68358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Helpful</a:t>
            </a:r>
            <a:endParaRPr lang="en-AU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B2320-A22B-4527-B07E-19DDE3802F1E}"/>
              </a:ext>
            </a:extLst>
          </p:cNvPr>
          <p:cNvSpPr/>
          <p:nvPr/>
        </p:nvSpPr>
        <p:spPr>
          <a:xfrm>
            <a:off x="4243543" y="4334113"/>
            <a:ext cx="2311153" cy="683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Warmth</a:t>
            </a:r>
            <a:endParaRPr lang="en-AU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BE384-D55C-467D-A219-4D76E06EA362}"/>
              </a:ext>
            </a:extLst>
          </p:cNvPr>
          <p:cNvSpPr/>
          <p:nvPr/>
        </p:nvSpPr>
        <p:spPr>
          <a:xfrm>
            <a:off x="3810018" y="5474534"/>
            <a:ext cx="2311153" cy="6835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Kindness</a:t>
            </a:r>
            <a:endParaRPr lang="en-AU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B3FDC-CF49-40D0-8102-F2502C8ADFE8}"/>
              </a:ext>
            </a:extLst>
          </p:cNvPr>
          <p:cNvSpPr/>
          <p:nvPr/>
        </p:nvSpPr>
        <p:spPr>
          <a:xfrm>
            <a:off x="3862542" y="3104216"/>
            <a:ext cx="2511612" cy="6835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Compassion</a:t>
            </a:r>
            <a:endParaRPr lang="en-AU" sz="3600" dirty="0"/>
          </a:p>
        </p:txBody>
      </p:sp>
      <p:pic>
        <p:nvPicPr>
          <p:cNvPr id="20" name="Picture 19" descr="A person holding a baby&#10;&#10;Description automatically generated">
            <a:extLst>
              <a:ext uri="{FF2B5EF4-FFF2-40B4-BE49-F238E27FC236}">
                <a16:creationId xmlns:a16="http://schemas.microsoft.com/office/drawing/2014/main" id="{D5110938-C09A-437F-B8D1-216A15748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08" y="191906"/>
            <a:ext cx="2200638" cy="1555851"/>
          </a:xfrm>
          <a:prstGeom prst="rect">
            <a:avLst/>
          </a:prstGeom>
        </p:spPr>
      </p:pic>
      <p:pic>
        <p:nvPicPr>
          <p:cNvPr id="22" name="Picture 21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9F4478C5-0893-4456-B2E8-F85A4C981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2" y="262506"/>
            <a:ext cx="1583399" cy="1119463"/>
          </a:xfrm>
          <a:prstGeom prst="rect">
            <a:avLst/>
          </a:prstGeom>
        </p:spPr>
      </p:pic>
      <p:pic>
        <p:nvPicPr>
          <p:cNvPr id="25" name="Picture 24" descr="A group of pink flowers with green leaves&#10;&#10;Description automatically generated">
            <a:extLst>
              <a:ext uri="{FF2B5EF4-FFF2-40B4-BE49-F238E27FC236}">
                <a16:creationId xmlns:a16="http://schemas.microsoft.com/office/drawing/2014/main" id="{36862AB9-D26F-43A3-922D-4E0EE2451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41" y="5626475"/>
            <a:ext cx="1693676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00B9-09A4-893C-E65D-E0F2DB38EE25}"/>
              </a:ext>
            </a:extLst>
          </p:cNvPr>
          <p:cNvSpPr txBox="1"/>
          <p:nvPr/>
        </p:nvSpPr>
        <p:spPr>
          <a:xfrm>
            <a:off x="575554" y="458639"/>
            <a:ext cx="875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Mother’s Day Simile Poem</a:t>
            </a:r>
            <a:endParaRPr lang="en-AU" sz="48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D4FDC-A709-9FCA-56A2-E34BD625EAFE}"/>
              </a:ext>
            </a:extLst>
          </p:cNvPr>
          <p:cNvSpPr txBox="1"/>
          <p:nvPr/>
        </p:nvSpPr>
        <p:spPr>
          <a:xfrm>
            <a:off x="469006" y="1543599"/>
            <a:ext cx="875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Write a draft first and then complete your good copy on the Mother’s Day writing template. </a:t>
            </a:r>
            <a:endParaRPr lang="en-AU" dirty="0">
              <a:latin typeface="+mj-lt"/>
            </a:endParaRPr>
          </a:p>
        </p:txBody>
      </p:sp>
      <p:pic>
        <p:nvPicPr>
          <p:cNvPr id="14" name="Picture 13" descr="A person holding a baby&#10;&#10;Description automatically generated">
            <a:extLst>
              <a:ext uri="{FF2B5EF4-FFF2-40B4-BE49-F238E27FC236}">
                <a16:creationId xmlns:a16="http://schemas.microsoft.com/office/drawing/2014/main" id="{3546C406-1F94-49B6-9617-96B4EB33E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8" y="4617103"/>
            <a:ext cx="3042169" cy="2150813"/>
          </a:xfrm>
          <a:prstGeom prst="rect">
            <a:avLst/>
          </a:prstGeom>
        </p:spPr>
      </p:pic>
      <p:pic>
        <p:nvPicPr>
          <p:cNvPr id="16" name="Picture 15" descr="A card with a heart and text&#10;&#10;Description automatically generated">
            <a:extLst>
              <a:ext uri="{FF2B5EF4-FFF2-40B4-BE49-F238E27FC236}">
                <a16:creationId xmlns:a16="http://schemas.microsoft.com/office/drawing/2014/main" id="{8FFFD1C3-D8A8-461A-9DBC-E78F7149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93" y="0"/>
            <a:ext cx="2183307" cy="1543598"/>
          </a:xfrm>
          <a:prstGeom prst="rect">
            <a:avLst/>
          </a:prstGeom>
        </p:spPr>
      </p:pic>
      <p:pic>
        <p:nvPicPr>
          <p:cNvPr id="18" name="Picture 17" descr="A person hugging a child&#10;&#10;Description automatically generated">
            <a:extLst>
              <a:ext uri="{FF2B5EF4-FFF2-40B4-BE49-F238E27FC236}">
                <a16:creationId xmlns:a16="http://schemas.microsoft.com/office/drawing/2014/main" id="{AFB573D8-4081-48CE-80E2-203866505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94" y="4621799"/>
            <a:ext cx="2600434" cy="1838507"/>
          </a:xfrm>
          <a:prstGeom prst="rect">
            <a:avLst/>
          </a:prstGeom>
        </p:spPr>
      </p:pic>
      <p:pic>
        <p:nvPicPr>
          <p:cNvPr id="19" name="Picture 18" descr="A pink and yellow diamond shaped logo&#10;&#10;Description automatically generated">
            <a:extLst>
              <a:ext uri="{FF2B5EF4-FFF2-40B4-BE49-F238E27FC236}">
                <a16:creationId xmlns:a16="http://schemas.microsoft.com/office/drawing/2014/main" id="{4BA41C3F-B23F-41A2-8492-219C72FF2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314334"/>
            <a:ext cx="1738707" cy="1229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0C98E-0845-496F-A5BE-4A8A6CFC3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937" y="1992085"/>
            <a:ext cx="3265909" cy="464603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7418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18690</TotalTime>
  <Words>442</Words>
  <Application>Microsoft Office PowerPoint</Application>
  <PresentationFormat>A4 Paper (210x297 mm)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Eaves</dc:creator>
  <cp:lastModifiedBy>EAVES Cameron [Wattle Grove Primary School]</cp:lastModifiedBy>
  <cp:revision>273</cp:revision>
  <dcterms:created xsi:type="dcterms:W3CDTF">2020-06-30T21:06:36Z</dcterms:created>
  <dcterms:modified xsi:type="dcterms:W3CDTF">2024-04-21T08:36:41Z</dcterms:modified>
</cp:coreProperties>
</file>