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83" r:id="rId3"/>
    <p:sldId id="297" r:id="rId4"/>
    <p:sldId id="284" r:id="rId5"/>
    <p:sldId id="333" r:id="rId6"/>
    <p:sldId id="339" r:id="rId7"/>
    <p:sldId id="338" r:id="rId8"/>
    <p:sldId id="337" r:id="rId9"/>
    <p:sldId id="340" r:id="rId10"/>
    <p:sldId id="341" r:id="rId11"/>
    <p:sldId id="342" r:id="rId12"/>
    <p:sldId id="311" r:id="rId1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3977"/>
    <a:srgbClr val="9917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varScale="1">
        <p:scale>
          <a:sx n="86" d="100"/>
          <a:sy n="86" d="100"/>
        </p:scale>
        <p:origin x="1181" y="48"/>
      </p:cViewPr>
      <p:guideLst>
        <p:guide orient="horz" pos="2160"/>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0488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colorful polka dot pattern&#10;&#10;Description automatically generated">
            <a:extLst>
              <a:ext uri="{FF2B5EF4-FFF2-40B4-BE49-F238E27FC236}">
                <a16:creationId xmlns:a16="http://schemas.microsoft.com/office/drawing/2014/main" id="{2D232A75-218E-4EF7-A62F-3643D1F8A4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82" y="5960"/>
            <a:ext cx="9886036" cy="6846080"/>
          </a:xfrm>
          <a:prstGeom prst="rect">
            <a:avLst/>
          </a:prstGeom>
        </p:spPr>
      </p:pic>
      <p:sp>
        <p:nvSpPr>
          <p:cNvPr id="7" name="Rectangle 6">
            <a:extLst>
              <a:ext uri="{FF2B5EF4-FFF2-40B4-BE49-F238E27FC236}">
                <a16:creationId xmlns:a16="http://schemas.microsoft.com/office/drawing/2014/main" id="{61004493-EF09-447B-8E3C-FF16799E1A0F}"/>
              </a:ext>
            </a:extLst>
          </p:cNvPr>
          <p:cNvSpPr/>
          <p:nvPr userDrawn="1"/>
        </p:nvSpPr>
        <p:spPr>
          <a:xfrm>
            <a:off x="428625" y="359055"/>
            <a:ext cx="9048750" cy="6139889"/>
          </a:xfrm>
          <a:custGeom>
            <a:avLst/>
            <a:gdLst>
              <a:gd name="connsiteX0" fmla="*/ 0 w 9048750"/>
              <a:gd name="connsiteY0" fmla="*/ 0 h 6139889"/>
              <a:gd name="connsiteX1" fmla="*/ 475059 w 9048750"/>
              <a:gd name="connsiteY1" fmla="*/ 0 h 6139889"/>
              <a:gd name="connsiteX2" fmla="*/ 1131094 w 9048750"/>
              <a:gd name="connsiteY2" fmla="*/ 0 h 6139889"/>
              <a:gd name="connsiteX3" fmla="*/ 1425178 w 9048750"/>
              <a:gd name="connsiteY3" fmla="*/ 0 h 6139889"/>
              <a:gd name="connsiteX4" fmla="*/ 1990725 w 9048750"/>
              <a:gd name="connsiteY4" fmla="*/ 0 h 6139889"/>
              <a:gd name="connsiteX5" fmla="*/ 2375297 w 9048750"/>
              <a:gd name="connsiteY5" fmla="*/ 0 h 6139889"/>
              <a:gd name="connsiteX6" fmla="*/ 2850356 w 9048750"/>
              <a:gd name="connsiteY6" fmla="*/ 0 h 6139889"/>
              <a:gd name="connsiteX7" fmla="*/ 3506391 w 9048750"/>
              <a:gd name="connsiteY7" fmla="*/ 0 h 6139889"/>
              <a:gd name="connsiteX8" fmla="*/ 4071938 w 9048750"/>
              <a:gd name="connsiteY8" fmla="*/ 0 h 6139889"/>
              <a:gd name="connsiteX9" fmla="*/ 4546997 w 9048750"/>
              <a:gd name="connsiteY9" fmla="*/ 0 h 6139889"/>
              <a:gd name="connsiteX10" fmla="*/ 5112544 w 9048750"/>
              <a:gd name="connsiteY10" fmla="*/ 0 h 6139889"/>
              <a:gd name="connsiteX11" fmla="*/ 5859066 w 9048750"/>
              <a:gd name="connsiteY11" fmla="*/ 0 h 6139889"/>
              <a:gd name="connsiteX12" fmla="*/ 6334125 w 9048750"/>
              <a:gd name="connsiteY12" fmla="*/ 0 h 6139889"/>
              <a:gd name="connsiteX13" fmla="*/ 6718697 w 9048750"/>
              <a:gd name="connsiteY13" fmla="*/ 0 h 6139889"/>
              <a:gd name="connsiteX14" fmla="*/ 7374731 w 9048750"/>
              <a:gd name="connsiteY14" fmla="*/ 0 h 6139889"/>
              <a:gd name="connsiteX15" fmla="*/ 8030766 w 9048750"/>
              <a:gd name="connsiteY15" fmla="*/ 0 h 6139889"/>
              <a:gd name="connsiteX16" fmla="*/ 9048750 w 9048750"/>
              <a:gd name="connsiteY16" fmla="*/ 0 h 6139889"/>
              <a:gd name="connsiteX17" fmla="*/ 9048750 w 9048750"/>
              <a:gd name="connsiteY17" fmla="*/ 619571 h 6139889"/>
              <a:gd name="connsiteX18" fmla="*/ 9048750 w 9048750"/>
              <a:gd name="connsiteY18" fmla="*/ 1239141 h 6139889"/>
              <a:gd name="connsiteX19" fmla="*/ 9048750 w 9048750"/>
              <a:gd name="connsiteY19" fmla="*/ 1613116 h 6139889"/>
              <a:gd name="connsiteX20" fmla="*/ 9048750 w 9048750"/>
              <a:gd name="connsiteY20" fmla="*/ 2232687 h 6139889"/>
              <a:gd name="connsiteX21" fmla="*/ 9048750 w 9048750"/>
              <a:gd name="connsiteY21" fmla="*/ 2790859 h 6139889"/>
              <a:gd name="connsiteX22" fmla="*/ 9048750 w 9048750"/>
              <a:gd name="connsiteY22" fmla="*/ 3226233 h 6139889"/>
              <a:gd name="connsiteX23" fmla="*/ 9048750 w 9048750"/>
              <a:gd name="connsiteY23" fmla="*/ 3907202 h 6139889"/>
              <a:gd name="connsiteX24" fmla="*/ 9048750 w 9048750"/>
              <a:gd name="connsiteY24" fmla="*/ 4281177 h 6139889"/>
              <a:gd name="connsiteX25" fmla="*/ 9048750 w 9048750"/>
              <a:gd name="connsiteY25" fmla="*/ 4716551 h 6139889"/>
              <a:gd name="connsiteX26" fmla="*/ 9048750 w 9048750"/>
              <a:gd name="connsiteY26" fmla="*/ 5274723 h 6139889"/>
              <a:gd name="connsiteX27" fmla="*/ 9048750 w 9048750"/>
              <a:gd name="connsiteY27" fmla="*/ 6139889 h 6139889"/>
              <a:gd name="connsiteX28" fmla="*/ 8664178 w 9048750"/>
              <a:gd name="connsiteY28" fmla="*/ 6139889 h 6139889"/>
              <a:gd name="connsiteX29" fmla="*/ 8189119 w 9048750"/>
              <a:gd name="connsiteY29" fmla="*/ 6139889 h 6139889"/>
              <a:gd name="connsiteX30" fmla="*/ 7533084 w 9048750"/>
              <a:gd name="connsiteY30" fmla="*/ 6139889 h 6139889"/>
              <a:gd name="connsiteX31" fmla="*/ 6786563 w 9048750"/>
              <a:gd name="connsiteY31" fmla="*/ 6139889 h 6139889"/>
              <a:gd name="connsiteX32" fmla="*/ 6311503 w 9048750"/>
              <a:gd name="connsiteY32" fmla="*/ 6139889 h 6139889"/>
              <a:gd name="connsiteX33" fmla="*/ 5564981 w 9048750"/>
              <a:gd name="connsiteY33" fmla="*/ 6139889 h 6139889"/>
              <a:gd name="connsiteX34" fmla="*/ 5089922 w 9048750"/>
              <a:gd name="connsiteY34" fmla="*/ 6139889 h 6139889"/>
              <a:gd name="connsiteX35" fmla="*/ 4524375 w 9048750"/>
              <a:gd name="connsiteY35" fmla="*/ 6139889 h 6139889"/>
              <a:gd name="connsiteX36" fmla="*/ 3958828 w 9048750"/>
              <a:gd name="connsiteY36" fmla="*/ 6139889 h 6139889"/>
              <a:gd name="connsiteX37" fmla="*/ 3574256 w 9048750"/>
              <a:gd name="connsiteY37" fmla="*/ 6139889 h 6139889"/>
              <a:gd name="connsiteX38" fmla="*/ 3008709 w 9048750"/>
              <a:gd name="connsiteY38" fmla="*/ 6139889 h 6139889"/>
              <a:gd name="connsiteX39" fmla="*/ 2714625 w 9048750"/>
              <a:gd name="connsiteY39" fmla="*/ 6139889 h 6139889"/>
              <a:gd name="connsiteX40" fmla="*/ 2239566 w 9048750"/>
              <a:gd name="connsiteY40" fmla="*/ 6139889 h 6139889"/>
              <a:gd name="connsiteX41" fmla="*/ 1583531 w 9048750"/>
              <a:gd name="connsiteY41" fmla="*/ 6139889 h 6139889"/>
              <a:gd name="connsiteX42" fmla="*/ 837009 w 9048750"/>
              <a:gd name="connsiteY42" fmla="*/ 6139889 h 6139889"/>
              <a:gd name="connsiteX43" fmla="*/ 0 w 9048750"/>
              <a:gd name="connsiteY43" fmla="*/ 6139889 h 6139889"/>
              <a:gd name="connsiteX44" fmla="*/ 0 w 9048750"/>
              <a:gd name="connsiteY44" fmla="*/ 5643116 h 6139889"/>
              <a:gd name="connsiteX45" fmla="*/ 0 w 9048750"/>
              <a:gd name="connsiteY45" fmla="*/ 5084944 h 6139889"/>
              <a:gd name="connsiteX46" fmla="*/ 0 w 9048750"/>
              <a:gd name="connsiteY46" fmla="*/ 4465374 h 6139889"/>
              <a:gd name="connsiteX47" fmla="*/ 0 w 9048750"/>
              <a:gd name="connsiteY47" fmla="*/ 3845803 h 6139889"/>
              <a:gd name="connsiteX48" fmla="*/ 0 w 9048750"/>
              <a:gd name="connsiteY48" fmla="*/ 3349030 h 6139889"/>
              <a:gd name="connsiteX49" fmla="*/ 0 w 9048750"/>
              <a:gd name="connsiteY49" fmla="*/ 2852258 h 6139889"/>
              <a:gd name="connsiteX50" fmla="*/ 0 w 9048750"/>
              <a:gd name="connsiteY50" fmla="*/ 2171288 h 6139889"/>
              <a:gd name="connsiteX51" fmla="*/ 0 w 9048750"/>
              <a:gd name="connsiteY51" fmla="*/ 1735914 h 6139889"/>
              <a:gd name="connsiteX52" fmla="*/ 0 w 9048750"/>
              <a:gd name="connsiteY52" fmla="*/ 1054945 h 6139889"/>
              <a:gd name="connsiteX53" fmla="*/ 0 w 9048750"/>
              <a:gd name="connsiteY53" fmla="*/ 496773 h 6139889"/>
              <a:gd name="connsiteX54" fmla="*/ 0 w 9048750"/>
              <a:gd name="connsiteY54" fmla="*/ 0 h 6139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048750" h="6139889" fill="none" extrusionOk="0">
                <a:moveTo>
                  <a:pt x="0" y="0"/>
                </a:moveTo>
                <a:cubicBezTo>
                  <a:pt x="181886" y="-3662"/>
                  <a:pt x="359171" y="42745"/>
                  <a:pt x="475059" y="0"/>
                </a:cubicBezTo>
                <a:cubicBezTo>
                  <a:pt x="590947" y="-42745"/>
                  <a:pt x="956206" y="38088"/>
                  <a:pt x="1131094" y="0"/>
                </a:cubicBezTo>
                <a:cubicBezTo>
                  <a:pt x="1305982" y="-38088"/>
                  <a:pt x="1349854" y="25857"/>
                  <a:pt x="1425178" y="0"/>
                </a:cubicBezTo>
                <a:cubicBezTo>
                  <a:pt x="1500502" y="-25857"/>
                  <a:pt x="1765539" y="22291"/>
                  <a:pt x="1990725" y="0"/>
                </a:cubicBezTo>
                <a:cubicBezTo>
                  <a:pt x="2215911" y="-22291"/>
                  <a:pt x="2214579" y="13300"/>
                  <a:pt x="2375297" y="0"/>
                </a:cubicBezTo>
                <a:cubicBezTo>
                  <a:pt x="2536015" y="-13300"/>
                  <a:pt x="2643539" y="35341"/>
                  <a:pt x="2850356" y="0"/>
                </a:cubicBezTo>
                <a:cubicBezTo>
                  <a:pt x="3057173" y="-35341"/>
                  <a:pt x="3307451" y="37056"/>
                  <a:pt x="3506391" y="0"/>
                </a:cubicBezTo>
                <a:cubicBezTo>
                  <a:pt x="3705332" y="-37056"/>
                  <a:pt x="3927579" y="10875"/>
                  <a:pt x="4071938" y="0"/>
                </a:cubicBezTo>
                <a:cubicBezTo>
                  <a:pt x="4216297" y="-10875"/>
                  <a:pt x="4319814" y="36569"/>
                  <a:pt x="4546997" y="0"/>
                </a:cubicBezTo>
                <a:cubicBezTo>
                  <a:pt x="4774180" y="-36569"/>
                  <a:pt x="4958970" y="19403"/>
                  <a:pt x="5112544" y="0"/>
                </a:cubicBezTo>
                <a:cubicBezTo>
                  <a:pt x="5266118" y="-19403"/>
                  <a:pt x="5590258" y="77391"/>
                  <a:pt x="5859066" y="0"/>
                </a:cubicBezTo>
                <a:cubicBezTo>
                  <a:pt x="6127874" y="-77391"/>
                  <a:pt x="6171820" y="33877"/>
                  <a:pt x="6334125" y="0"/>
                </a:cubicBezTo>
                <a:cubicBezTo>
                  <a:pt x="6496430" y="-33877"/>
                  <a:pt x="6572391" y="23903"/>
                  <a:pt x="6718697" y="0"/>
                </a:cubicBezTo>
                <a:cubicBezTo>
                  <a:pt x="6865003" y="-23903"/>
                  <a:pt x="7146498" y="61795"/>
                  <a:pt x="7374731" y="0"/>
                </a:cubicBezTo>
                <a:cubicBezTo>
                  <a:pt x="7602964" y="-61795"/>
                  <a:pt x="7767037" y="37361"/>
                  <a:pt x="8030766" y="0"/>
                </a:cubicBezTo>
                <a:cubicBezTo>
                  <a:pt x="8294496" y="-37361"/>
                  <a:pt x="8708340" y="18214"/>
                  <a:pt x="9048750" y="0"/>
                </a:cubicBezTo>
                <a:cubicBezTo>
                  <a:pt x="9068934" y="145060"/>
                  <a:pt x="9010181" y="456865"/>
                  <a:pt x="9048750" y="619571"/>
                </a:cubicBezTo>
                <a:cubicBezTo>
                  <a:pt x="9087319" y="782277"/>
                  <a:pt x="9013925" y="1082336"/>
                  <a:pt x="9048750" y="1239141"/>
                </a:cubicBezTo>
                <a:cubicBezTo>
                  <a:pt x="9083575" y="1395946"/>
                  <a:pt x="9038220" y="1455062"/>
                  <a:pt x="9048750" y="1613116"/>
                </a:cubicBezTo>
                <a:cubicBezTo>
                  <a:pt x="9059280" y="1771170"/>
                  <a:pt x="9003013" y="2093457"/>
                  <a:pt x="9048750" y="2232687"/>
                </a:cubicBezTo>
                <a:cubicBezTo>
                  <a:pt x="9094487" y="2371917"/>
                  <a:pt x="9014261" y="2577920"/>
                  <a:pt x="9048750" y="2790859"/>
                </a:cubicBezTo>
                <a:cubicBezTo>
                  <a:pt x="9083239" y="3003798"/>
                  <a:pt x="9027212" y="3101676"/>
                  <a:pt x="9048750" y="3226233"/>
                </a:cubicBezTo>
                <a:cubicBezTo>
                  <a:pt x="9070288" y="3350790"/>
                  <a:pt x="8991752" y="3642172"/>
                  <a:pt x="9048750" y="3907202"/>
                </a:cubicBezTo>
                <a:cubicBezTo>
                  <a:pt x="9105748" y="4172232"/>
                  <a:pt x="9009708" y="4137042"/>
                  <a:pt x="9048750" y="4281177"/>
                </a:cubicBezTo>
                <a:cubicBezTo>
                  <a:pt x="9087792" y="4425313"/>
                  <a:pt x="9000964" y="4587447"/>
                  <a:pt x="9048750" y="4716551"/>
                </a:cubicBezTo>
                <a:cubicBezTo>
                  <a:pt x="9096536" y="4845655"/>
                  <a:pt x="8996244" y="5036376"/>
                  <a:pt x="9048750" y="5274723"/>
                </a:cubicBezTo>
                <a:cubicBezTo>
                  <a:pt x="9101256" y="5513070"/>
                  <a:pt x="9042555" y="5794980"/>
                  <a:pt x="9048750" y="6139889"/>
                </a:cubicBezTo>
                <a:cubicBezTo>
                  <a:pt x="8960226" y="6174774"/>
                  <a:pt x="8764208" y="6122349"/>
                  <a:pt x="8664178" y="6139889"/>
                </a:cubicBezTo>
                <a:cubicBezTo>
                  <a:pt x="8564148" y="6157429"/>
                  <a:pt x="8426623" y="6087377"/>
                  <a:pt x="8189119" y="6139889"/>
                </a:cubicBezTo>
                <a:cubicBezTo>
                  <a:pt x="7951615" y="6192401"/>
                  <a:pt x="7686025" y="6111405"/>
                  <a:pt x="7533084" y="6139889"/>
                </a:cubicBezTo>
                <a:cubicBezTo>
                  <a:pt x="7380144" y="6168373"/>
                  <a:pt x="6936876" y="6101273"/>
                  <a:pt x="6786563" y="6139889"/>
                </a:cubicBezTo>
                <a:cubicBezTo>
                  <a:pt x="6636250" y="6178505"/>
                  <a:pt x="6419779" y="6089304"/>
                  <a:pt x="6311503" y="6139889"/>
                </a:cubicBezTo>
                <a:cubicBezTo>
                  <a:pt x="6203227" y="6190474"/>
                  <a:pt x="5831323" y="6077801"/>
                  <a:pt x="5564981" y="6139889"/>
                </a:cubicBezTo>
                <a:cubicBezTo>
                  <a:pt x="5298639" y="6201977"/>
                  <a:pt x="5303569" y="6100493"/>
                  <a:pt x="5089922" y="6139889"/>
                </a:cubicBezTo>
                <a:cubicBezTo>
                  <a:pt x="4876275" y="6179285"/>
                  <a:pt x="4681601" y="6098154"/>
                  <a:pt x="4524375" y="6139889"/>
                </a:cubicBezTo>
                <a:cubicBezTo>
                  <a:pt x="4367149" y="6181624"/>
                  <a:pt x="4144525" y="6119225"/>
                  <a:pt x="3958828" y="6139889"/>
                </a:cubicBezTo>
                <a:cubicBezTo>
                  <a:pt x="3773131" y="6160553"/>
                  <a:pt x="3659917" y="6133366"/>
                  <a:pt x="3574256" y="6139889"/>
                </a:cubicBezTo>
                <a:cubicBezTo>
                  <a:pt x="3488595" y="6146412"/>
                  <a:pt x="3275880" y="6089784"/>
                  <a:pt x="3008709" y="6139889"/>
                </a:cubicBezTo>
                <a:cubicBezTo>
                  <a:pt x="2741538" y="6189994"/>
                  <a:pt x="2834931" y="6127421"/>
                  <a:pt x="2714625" y="6139889"/>
                </a:cubicBezTo>
                <a:cubicBezTo>
                  <a:pt x="2594319" y="6152357"/>
                  <a:pt x="2389287" y="6122822"/>
                  <a:pt x="2239566" y="6139889"/>
                </a:cubicBezTo>
                <a:cubicBezTo>
                  <a:pt x="2089845" y="6156956"/>
                  <a:pt x="1883103" y="6080598"/>
                  <a:pt x="1583531" y="6139889"/>
                </a:cubicBezTo>
                <a:cubicBezTo>
                  <a:pt x="1283960" y="6199180"/>
                  <a:pt x="1006861" y="6062227"/>
                  <a:pt x="837009" y="6139889"/>
                </a:cubicBezTo>
                <a:cubicBezTo>
                  <a:pt x="667157" y="6217551"/>
                  <a:pt x="249237" y="6124761"/>
                  <a:pt x="0" y="6139889"/>
                </a:cubicBezTo>
                <a:cubicBezTo>
                  <a:pt x="-22061" y="5895425"/>
                  <a:pt x="36537" y="5789011"/>
                  <a:pt x="0" y="5643116"/>
                </a:cubicBezTo>
                <a:cubicBezTo>
                  <a:pt x="-36537" y="5497221"/>
                  <a:pt x="32633" y="5342338"/>
                  <a:pt x="0" y="5084944"/>
                </a:cubicBezTo>
                <a:cubicBezTo>
                  <a:pt x="-32633" y="4827550"/>
                  <a:pt x="53208" y="4698997"/>
                  <a:pt x="0" y="4465374"/>
                </a:cubicBezTo>
                <a:cubicBezTo>
                  <a:pt x="-53208" y="4231751"/>
                  <a:pt x="49972" y="4042842"/>
                  <a:pt x="0" y="3845803"/>
                </a:cubicBezTo>
                <a:cubicBezTo>
                  <a:pt x="-49972" y="3648764"/>
                  <a:pt x="1572" y="3456956"/>
                  <a:pt x="0" y="3349030"/>
                </a:cubicBezTo>
                <a:cubicBezTo>
                  <a:pt x="-1572" y="3241104"/>
                  <a:pt x="15611" y="3013541"/>
                  <a:pt x="0" y="2852258"/>
                </a:cubicBezTo>
                <a:cubicBezTo>
                  <a:pt x="-15611" y="2690975"/>
                  <a:pt x="46179" y="2470437"/>
                  <a:pt x="0" y="2171288"/>
                </a:cubicBezTo>
                <a:cubicBezTo>
                  <a:pt x="-46179" y="1872139"/>
                  <a:pt x="39532" y="1931850"/>
                  <a:pt x="0" y="1735914"/>
                </a:cubicBezTo>
                <a:cubicBezTo>
                  <a:pt x="-39532" y="1539978"/>
                  <a:pt x="41458" y="1337331"/>
                  <a:pt x="0" y="1054945"/>
                </a:cubicBezTo>
                <a:cubicBezTo>
                  <a:pt x="-41458" y="772559"/>
                  <a:pt x="41051" y="737518"/>
                  <a:pt x="0" y="496773"/>
                </a:cubicBezTo>
                <a:cubicBezTo>
                  <a:pt x="-41051" y="256028"/>
                  <a:pt x="50391" y="150629"/>
                  <a:pt x="0" y="0"/>
                </a:cubicBezTo>
                <a:close/>
              </a:path>
              <a:path w="9048750" h="6139889" stroke="0" extrusionOk="0">
                <a:moveTo>
                  <a:pt x="0" y="0"/>
                </a:moveTo>
                <a:cubicBezTo>
                  <a:pt x="136690" y="-20135"/>
                  <a:pt x="403156" y="5227"/>
                  <a:pt x="565547" y="0"/>
                </a:cubicBezTo>
                <a:cubicBezTo>
                  <a:pt x="727938" y="-5227"/>
                  <a:pt x="865763" y="31831"/>
                  <a:pt x="1040606" y="0"/>
                </a:cubicBezTo>
                <a:cubicBezTo>
                  <a:pt x="1215449" y="-31831"/>
                  <a:pt x="1307243" y="23592"/>
                  <a:pt x="1425178" y="0"/>
                </a:cubicBezTo>
                <a:cubicBezTo>
                  <a:pt x="1543113" y="-23592"/>
                  <a:pt x="1807246" y="48474"/>
                  <a:pt x="2081212" y="0"/>
                </a:cubicBezTo>
                <a:cubicBezTo>
                  <a:pt x="2355178" y="-48474"/>
                  <a:pt x="2244174" y="3128"/>
                  <a:pt x="2375297" y="0"/>
                </a:cubicBezTo>
                <a:cubicBezTo>
                  <a:pt x="2506420" y="-3128"/>
                  <a:pt x="2971566" y="10467"/>
                  <a:pt x="3121819" y="0"/>
                </a:cubicBezTo>
                <a:cubicBezTo>
                  <a:pt x="3272072" y="-10467"/>
                  <a:pt x="3534558" y="28057"/>
                  <a:pt x="3777853" y="0"/>
                </a:cubicBezTo>
                <a:cubicBezTo>
                  <a:pt x="4021148" y="-28057"/>
                  <a:pt x="4150643" y="28917"/>
                  <a:pt x="4433888" y="0"/>
                </a:cubicBezTo>
                <a:cubicBezTo>
                  <a:pt x="4717134" y="-28917"/>
                  <a:pt x="4637580" y="19218"/>
                  <a:pt x="4727972" y="0"/>
                </a:cubicBezTo>
                <a:cubicBezTo>
                  <a:pt x="4818364" y="-19218"/>
                  <a:pt x="5138176" y="67762"/>
                  <a:pt x="5384006" y="0"/>
                </a:cubicBezTo>
                <a:cubicBezTo>
                  <a:pt x="5629836" y="-67762"/>
                  <a:pt x="5722720" y="25268"/>
                  <a:pt x="5949553" y="0"/>
                </a:cubicBezTo>
                <a:cubicBezTo>
                  <a:pt x="6176386" y="-25268"/>
                  <a:pt x="6127021" y="28645"/>
                  <a:pt x="6243637" y="0"/>
                </a:cubicBezTo>
                <a:cubicBezTo>
                  <a:pt x="6360253" y="-28645"/>
                  <a:pt x="6610682" y="37389"/>
                  <a:pt x="6718697" y="0"/>
                </a:cubicBezTo>
                <a:cubicBezTo>
                  <a:pt x="6826712" y="-37389"/>
                  <a:pt x="7146195" y="13946"/>
                  <a:pt x="7465219" y="0"/>
                </a:cubicBezTo>
                <a:cubicBezTo>
                  <a:pt x="7784243" y="-13946"/>
                  <a:pt x="7944015" y="46077"/>
                  <a:pt x="8121253" y="0"/>
                </a:cubicBezTo>
                <a:cubicBezTo>
                  <a:pt x="8298491" y="-46077"/>
                  <a:pt x="8314550" y="16791"/>
                  <a:pt x="8505825" y="0"/>
                </a:cubicBezTo>
                <a:cubicBezTo>
                  <a:pt x="8697100" y="-16791"/>
                  <a:pt x="8916756" y="792"/>
                  <a:pt x="9048750" y="0"/>
                </a:cubicBezTo>
                <a:cubicBezTo>
                  <a:pt x="9058253" y="186669"/>
                  <a:pt x="8999317" y="248490"/>
                  <a:pt x="9048750" y="435374"/>
                </a:cubicBezTo>
                <a:cubicBezTo>
                  <a:pt x="9098183" y="622258"/>
                  <a:pt x="9047100" y="683500"/>
                  <a:pt x="9048750" y="809349"/>
                </a:cubicBezTo>
                <a:cubicBezTo>
                  <a:pt x="9050400" y="935198"/>
                  <a:pt x="9005267" y="1199018"/>
                  <a:pt x="9048750" y="1306122"/>
                </a:cubicBezTo>
                <a:cubicBezTo>
                  <a:pt x="9092233" y="1413226"/>
                  <a:pt x="9015841" y="1520984"/>
                  <a:pt x="9048750" y="1680097"/>
                </a:cubicBezTo>
                <a:cubicBezTo>
                  <a:pt x="9081659" y="1839210"/>
                  <a:pt x="9026971" y="2163869"/>
                  <a:pt x="9048750" y="2361066"/>
                </a:cubicBezTo>
                <a:cubicBezTo>
                  <a:pt x="9070529" y="2558263"/>
                  <a:pt x="8981372" y="2905170"/>
                  <a:pt x="9048750" y="3042036"/>
                </a:cubicBezTo>
                <a:cubicBezTo>
                  <a:pt x="9116128" y="3178902"/>
                  <a:pt x="9019902" y="3468387"/>
                  <a:pt x="9048750" y="3661607"/>
                </a:cubicBezTo>
                <a:cubicBezTo>
                  <a:pt x="9077598" y="3854827"/>
                  <a:pt x="9033571" y="4085947"/>
                  <a:pt x="9048750" y="4342576"/>
                </a:cubicBezTo>
                <a:cubicBezTo>
                  <a:pt x="9063929" y="4599205"/>
                  <a:pt x="9000292" y="4710153"/>
                  <a:pt x="9048750" y="4839349"/>
                </a:cubicBezTo>
                <a:cubicBezTo>
                  <a:pt x="9097208" y="4968545"/>
                  <a:pt x="9006010" y="5106866"/>
                  <a:pt x="9048750" y="5213324"/>
                </a:cubicBezTo>
                <a:cubicBezTo>
                  <a:pt x="9091490" y="5319783"/>
                  <a:pt x="8982280" y="5751886"/>
                  <a:pt x="9048750" y="6139889"/>
                </a:cubicBezTo>
                <a:cubicBezTo>
                  <a:pt x="8862744" y="6174357"/>
                  <a:pt x="8745310" y="6121956"/>
                  <a:pt x="8664178" y="6139889"/>
                </a:cubicBezTo>
                <a:cubicBezTo>
                  <a:pt x="8583046" y="6157822"/>
                  <a:pt x="8340990" y="6104292"/>
                  <a:pt x="8189119" y="6139889"/>
                </a:cubicBezTo>
                <a:cubicBezTo>
                  <a:pt x="8037248" y="6175486"/>
                  <a:pt x="7738949" y="6100770"/>
                  <a:pt x="7623572" y="6139889"/>
                </a:cubicBezTo>
                <a:cubicBezTo>
                  <a:pt x="7508195" y="6179008"/>
                  <a:pt x="7111121" y="6132239"/>
                  <a:pt x="6967538" y="6139889"/>
                </a:cubicBezTo>
                <a:cubicBezTo>
                  <a:pt x="6823955" y="6147539"/>
                  <a:pt x="6514416" y="6066717"/>
                  <a:pt x="6221016" y="6139889"/>
                </a:cubicBezTo>
                <a:cubicBezTo>
                  <a:pt x="5927616" y="6213061"/>
                  <a:pt x="5937712" y="6102964"/>
                  <a:pt x="5745956" y="6139889"/>
                </a:cubicBezTo>
                <a:cubicBezTo>
                  <a:pt x="5554200" y="6176814"/>
                  <a:pt x="5421886" y="6109418"/>
                  <a:pt x="5270897" y="6139889"/>
                </a:cubicBezTo>
                <a:cubicBezTo>
                  <a:pt x="5119908" y="6170360"/>
                  <a:pt x="4890922" y="6087342"/>
                  <a:pt x="4524375" y="6139889"/>
                </a:cubicBezTo>
                <a:cubicBezTo>
                  <a:pt x="4157828" y="6192436"/>
                  <a:pt x="4322591" y="6129366"/>
                  <a:pt x="4230291" y="6139889"/>
                </a:cubicBezTo>
                <a:cubicBezTo>
                  <a:pt x="4137991" y="6150412"/>
                  <a:pt x="3810747" y="6131642"/>
                  <a:pt x="3664744" y="6139889"/>
                </a:cubicBezTo>
                <a:cubicBezTo>
                  <a:pt x="3518741" y="6148136"/>
                  <a:pt x="3240476" y="6105882"/>
                  <a:pt x="3099197" y="6139889"/>
                </a:cubicBezTo>
                <a:cubicBezTo>
                  <a:pt x="2957918" y="6173896"/>
                  <a:pt x="2819759" y="6102411"/>
                  <a:pt x="2624138" y="6139889"/>
                </a:cubicBezTo>
                <a:cubicBezTo>
                  <a:pt x="2428517" y="6177367"/>
                  <a:pt x="2259556" y="6094915"/>
                  <a:pt x="2149078" y="6139889"/>
                </a:cubicBezTo>
                <a:cubicBezTo>
                  <a:pt x="2038600" y="6184863"/>
                  <a:pt x="1926679" y="6131158"/>
                  <a:pt x="1854994" y="6139889"/>
                </a:cubicBezTo>
                <a:cubicBezTo>
                  <a:pt x="1783309" y="6148620"/>
                  <a:pt x="1594243" y="6108189"/>
                  <a:pt x="1470422" y="6139889"/>
                </a:cubicBezTo>
                <a:cubicBezTo>
                  <a:pt x="1346601" y="6171589"/>
                  <a:pt x="983952" y="6087352"/>
                  <a:pt x="814388" y="6139889"/>
                </a:cubicBezTo>
                <a:cubicBezTo>
                  <a:pt x="644824" y="6192426"/>
                  <a:pt x="651171" y="6117411"/>
                  <a:pt x="520303" y="6139889"/>
                </a:cubicBezTo>
                <a:cubicBezTo>
                  <a:pt x="389435" y="6162367"/>
                  <a:pt x="175917" y="6113200"/>
                  <a:pt x="0" y="6139889"/>
                </a:cubicBezTo>
                <a:cubicBezTo>
                  <a:pt x="-33376" y="5976914"/>
                  <a:pt x="38997" y="5923384"/>
                  <a:pt x="0" y="5765914"/>
                </a:cubicBezTo>
                <a:cubicBezTo>
                  <a:pt x="-38997" y="5608444"/>
                  <a:pt x="72275" y="5257716"/>
                  <a:pt x="0" y="5084944"/>
                </a:cubicBezTo>
                <a:cubicBezTo>
                  <a:pt x="-72275" y="4912172"/>
                  <a:pt x="22968" y="4705270"/>
                  <a:pt x="0" y="4526773"/>
                </a:cubicBezTo>
                <a:cubicBezTo>
                  <a:pt x="-22968" y="4348276"/>
                  <a:pt x="32793" y="4045996"/>
                  <a:pt x="0" y="3907202"/>
                </a:cubicBezTo>
                <a:cubicBezTo>
                  <a:pt x="-32793" y="3768408"/>
                  <a:pt x="14511" y="3518120"/>
                  <a:pt x="0" y="3226233"/>
                </a:cubicBezTo>
                <a:cubicBezTo>
                  <a:pt x="-14511" y="2934346"/>
                  <a:pt x="16218" y="2989000"/>
                  <a:pt x="0" y="2790859"/>
                </a:cubicBezTo>
                <a:cubicBezTo>
                  <a:pt x="-16218" y="2592718"/>
                  <a:pt x="32029" y="2357406"/>
                  <a:pt x="0" y="2232687"/>
                </a:cubicBezTo>
                <a:cubicBezTo>
                  <a:pt x="-32029" y="2107968"/>
                  <a:pt x="37473" y="1932510"/>
                  <a:pt x="0" y="1735914"/>
                </a:cubicBezTo>
                <a:cubicBezTo>
                  <a:pt x="-37473" y="1539318"/>
                  <a:pt x="15428" y="1327093"/>
                  <a:pt x="0" y="1116343"/>
                </a:cubicBezTo>
                <a:cubicBezTo>
                  <a:pt x="-15428" y="905593"/>
                  <a:pt x="36597" y="806667"/>
                  <a:pt x="0" y="619571"/>
                </a:cubicBezTo>
                <a:cubicBezTo>
                  <a:pt x="-36597" y="432475"/>
                  <a:pt x="17316" y="163501"/>
                  <a:pt x="0" y="0"/>
                </a:cubicBezTo>
                <a:close/>
              </a:path>
            </a:pathLst>
          </a:custGeom>
          <a:solidFill>
            <a:schemeClr val="bg1"/>
          </a:solidFill>
          <a:ln w="19050">
            <a:solidFill>
              <a:schemeClr val="tx1"/>
            </a:solidFill>
            <a:prstDash val="solid"/>
            <a:extLst>
              <a:ext uri="{C807C97D-BFC1-408E-A445-0C87EB9F89A2}">
                <ask:lineSketchStyleProps xmlns:ask="http://schemas.microsoft.com/office/drawing/2018/sketchyshapes" sd="1846110703">
                  <a:prstGeom prst="rect">
                    <a:avLst/>
                  </a:prstGeom>
                  <ask:type>
                    <ask:lineSketchScribbl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A black background with a black square&#10;&#10;Description automatically generated with medium confidence">
            <a:extLst>
              <a:ext uri="{FF2B5EF4-FFF2-40B4-BE49-F238E27FC236}">
                <a16:creationId xmlns:a16="http://schemas.microsoft.com/office/drawing/2014/main" id="{F45A4F76-20E6-4714-A407-A82B0A4AE02E}"/>
              </a:ext>
            </a:extLst>
          </p:cNvPr>
          <p:cNvPicPr>
            <a:picLocks noChangeAspect="1"/>
          </p:cNvPicPr>
          <p:nvPr userDrawn="1"/>
        </p:nvPicPr>
        <p:blipFill>
          <a:blip r:embed="rId4">
            <a:alphaModFix amt="35000"/>
            <a:extLst>
              <a:ext uri="{28A0092B-C50C-407E-A947-70E740481C1C}">
                <a14:useLocalDpi xmlns:a14="http://schemas.microsoft.com/office/drawing/2010/main" val="0"/>
              </a:ext>
            </a:extLst>
          </a:blip>
          <a:stretch>
            <a:fillRect/>
          </a:stretch>
        </p:blipFill>
        <p:spPr>
          <a:xfrm>
            <a:off x="9982" y="6644657"/>
            <a:ext cx="1330961" cy="255954"/>
          </a:xfrm>
          <a:prstGeom prst="rect">
            <a:avLst/>
          </a:prstGeom>
        </p:spPr>
      </p:pic>
    </p:spTree>
    <p:extLst>
      <p:ext uri="{BB962C8B-B14F-4D97-AF65-F5344CB8AC3E}">
        <p14:creationId xmlns:p14="http://schemas.microsoft.com/office/powerpoint/2010/main" val="3195595840"/>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FDD9136A-E37D-C183-6E1A-90D4ED2F0B3F}"/>
              </a:ext>
            </a:extLst>
          </p:cNvPr>
          <p:cNvSpPr txBox="1"/>
          <p:nvPr/>
        </p:nvSpPr>
        <p:spPr>
          <a:xfrm>
            <a:off x="1166674" y="1423323"/>
            <a:ext cx="7572652" cy="3046988"/>
          </a:xfrm>
          <a:prstGeom prst="rect">
            <a:avLst/>
          </a:prstGeom>
          <a:noFill/>
        </p:spPr>
        <p:txBody>
          <a:bodyPr wrap="square" rtlCol="0">
            <a:spAutoFit/>
          </a:bodyPr>
          <a:lstStyle/>
          <a:p>
            <a:pPr algn="ctr"/>
            <a:r>
              <a:rPr lang="en-AU" sz="9600" b="1" dirty="0">
                <a:latin typeface="Comic Sans MS" panose="030F0702030302020204" pitchFamily="66" charset="0"/>
              </a:rPr>
              <a:t>Speech Marks</a:t>
            </a:r>
          </a:p>
        </p:txBody>
      </p:sp>
      <p:pic>
        <p:nvPicPr>
          <p:cNvPr id="3" name="Picture 2" descr="A cartoon of a child holding a pen and a book&#10;&#10;Description automatically generated">
            <a:extLst>
              <a:ext uri="{FF2B5EF4-FFF2-40B4-BE49-F238E27FC236}">
                <a16:creationId xmlns:a16="http://schemas.microsoft.com/office/drawing/2014/main" id="{F54A3199-90DF-4B8C-9CF1-19B9065240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942" y="3926149"/>
            <a:ext cx="3760767" cy="2658862"/>
          </a:xfrm>
          <a:prstGeom prst="rect">
            <a:avLst/>
          </a:prstGeom>
        </p:spPr>
      </p:pic>
      <p:pic>
        <p:nvPicPr>
          <p:cNvPr id="5" name="Picture 4" descr="A cartoon pencil with a pink eraser&#10;&#10;Description automatically generated">
            <a:extLst>
              <a:ext uri="{FF2B5EF4-FFF2-40B4-BE49-F238E27FC236}">
                <a16:creationId xmlns:a16="http://schemas.microsoft.com/office/drawing/2014/main" id="{F11F94B2-2222-4BA4-9919-70AD73055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7423" y="4360817"/>
            <a:ext cx="2531154" cy="1789526"/>
          </a:xfrm>
          <a:prstGeom prst="rect">
            <a:avLst/>
          </a:prstGeom>
        </p:spPr>
      </p:pic>
      <p:pic>
        <p:nvPicPr>
          <p:cNvPr id="7" name="Picture 6" descr="A cartoon of a child writing on a piece of paper&#10;&#10;Description automatically generated">
            <a:extLst>
              <a:ext uri="{FF2B5EF4-FFF2-40B4-BE49-F238E27FC236}">
                <a16:creationId xmlns:a16="http://schemas.microsoft.com/office/drawing/2014/main" id="{17C0D9E9-E521-4EA2-82F8-82690282D0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9263" y="203866"/>
            <a:ext cx="2429292" cy="1717509"/>
          </a:xfrm>
          <a:prstGeom prst="rect">
            <a:avLst/>
          </a:prstGeom>
        </p:spPr>
      </p:pic>
      <p:pic>
        <p:nvPicPr>
          <p:cNvPr id="15" name="Picture 14" descr="A book with a feather on it&#10;&#10;Description automatically generated">
            <a:extLst>
              <a:ext uri="{FF2B5EF4-FFF2-40B4-BE49-F238E27FC236}">
                <a16:creationId xmlns:a16="http://schemas.microsoft.com/office/drawing/2014/main" id="{91385A07-40B6-49D1-B857-F40754EBA5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389" y="4856085"/>
            <a:ext cx="2266505" cy="1602419"/>
          </a:xfrm>
          <a:prstGeom prst="rect">
            <a:avLst/>
          </a:prstGeom>
        </p:spPr>
      </p:pic>
      <p:pic>
        <p:nvPicPr>
          <p:cNvPr id="17" name="Picture 16" descr="A white feather with stars and a black background&#10;&#10;Description automatically generated">
            <a:extLst>
              <a:ext uri="{FF2B5EF4-FFF2-40B4-BE49-F238E27FC236}">
                <a16:creationId xmlns:a16="http://schemas.microsoft.com/office/drawing/2014/main" id="{28C47D47-767F-4808-BA0C-066EDB3995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37633" y="143892"/>
            <a:ext cx="1449746" cy="1024970"/>
          </a:xfrm>
          <a:prstGeom prst="rect">
            <a:avLst/>
          </a:prstGeom>
        </p:spPr>
      </p:pic>
      <p:pic>
        <p:nvPicPr>
          <p:cNvPr id="19" name="Picture 18" descr="A pencil with lightbulb and icons flying out of a book&#10;&#10;Description automatically generated">
            <a:extLst>
              <a:ext uri="{FF2B5EF4-FFF2-40B4-BE49-F238E27FC236}">
                <a16:creationId xmlns:a16="http://schemas.microsoft.com/office/drawing/2014/main" id="{226B3EF4-C567-491E-B323-AD4941E885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97" y="88776"/>
            <a:ext cx="2266505" cy="1602419"/>
          </a:xfrm>
          <a:prstGeom prst="rect">
            <a:avLst/>
          </a:prstGeom>
        </p:spPr>
      </p:pic>
    </p:spTree>
    <p:extLst>
      <p:ext uri="{BB962C8B-B14F-4D97-AF65-F5344CB8AC3E}">
        <p14:creationId xmlns:p14="http://schemas.microsoft.com/office/powerpoint/2010/main" val="4289987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287777" y="520195"/>
            <a:ext cx="9330446" cy="830997"/>
          </a:xfrm>
          <a:prstGeom prst="rect">
            <a:avLst/>
          </a:prstGeom>
          <a:noFill/>
        </p:spPr>
        <p:txBody>
          <a:bodyPr wrap="square" rtlCol="0">
            <a:spAutoFit/>
          </a:bodyPr>
          <a:lstStyle/>
          <a:p>
            <a:pPr algn="ctr"/>
            <a:r>
              <a:rPr lang="en-AU" sz="4800" dirty="0">
                <a:latin typeface="Comic Sans MS" panose="030F0702030302020204" pitchFamily="66" charset="0"/>
              </a:rPr>
              <a:t>Speech Marks</a:t>
            </a:r>
          </a:p>
        </p:txBody>
      </p:sp>
      <p:sp>
        <p:nvSpPr>
          <p:cNvPr id="3" name="TextBox 2">
            <a:extLst>
              <a:ext uri="{FF2B5EF4-FFF2-40B4-BE49-F238E27FC236}">
                <a16:creationId xmlns:a16="http://schemas.microsoft.com/office/drawing/2014/main" id="{81BD4FDC-A709-9FCA-56A2-E34BD625EAFE}"/>
              </a:ext>
            </a:extLst>
          </p:cNvPr>
          <p:cNvSpPr txBox="1"/>
          <p:nvPr/>
        </p:nvSpPr>
        <p:spPr>
          <a:xfrm>
            <a:off x="446652" y="1351192"/>
            <a:ext cx="9012696" cy="4393126"/>
          </a:xfrm>
          <a:prstGeom prst="rect">
            <a:avLst/>
          </a:prstGeom>
          <a:noFill/>
        </p:spPr>
        <p:txBody>
          <a:bodyPr wrap="square" rtlCol="0">
            <a:spAutoFit/>
          </a:bodyPr>
          <a:lstStyle/>
          <a:p>
            <a:pPr>
              <a:lnSpc>
                <a:spcPct val="200000"/>
              </a:lnSpc>
            </a:pPr>
            <a:r>
              <a:rPr lang="en-AU" sz="1900" dirty="0">
                <a:latin typeface="Comic Sans MS" panose="030F0702030302020204" pitchFamily="66" charset="0"/>
              </a:rPr>
              <a:t>Read the short text and add speech marks. Work with a partner. </a:t>
            </a:r>
          </a:p>
          <a:p>
            <a:endParaRPr lang="en-AU" sz="1900" dirty="0">
              <a:latin typeface="Comic Sans MS" panose="030F0702030302020204" pitchFamily="66" charset="0"/>
            </a:endParaRPr>
          </a:p>
          <a:p>
            <a:pPr>
              <a:lnSpc>
                <a:spcPct val="200000"/>
              </a:lnSpc>
            </a:pPr>
            <a:r>
              <a:rPr lang="en-AU" sz="1900" dirty="0">
                <a:latin typeface="Comic Sans MS" panose="030F0702030302020204" pitchFamily="66" charset="0"/>
              </a:rPr>
              <a:t>Excuse me, can you help me find the Fairy Queen? Lily asked a butterfly. </a:t>
            </a:r>
          </a:p>
          <a:p>
            <a:pPr>
              <a:lnSpc>
                <a:spcPct val="200000"/>
              </a:lnSpc>
            </a:pPr>
            <a:r>
              <a:rPr lang="en-AU" sz="1900" dirty="0">
                <a:latin typeface="Comic Sans MS" panose="030F0702030302020204" pitchFamily="66" charset="0"/>
              </a:rPr>
              <a:t>You won’t find her here, replied the butterfly. She lives in the mountains, she continued. </a:t>
            </a:r>
          </a:p>
          <a:p>
            <a:pPr>
              <a:lnSpc>
                <a:spcPct val="200000"/>
              </a:lnSpc>
            </a:pPr>
            <a:r>
              <a:rPr lang="en-AU" sz="1900" dirty="0">
                <a:latin typeface="Comic Sans MS" panose="030F0702030302020204" pitchFamily="66" charset="0"/>
              </a:rPr>
              <a:t>Will you take me to her? asked Lily.</a:t>
            </a:r>
          </a:p>
          <a:p>
            <a:pPr>
              <a:lnSpc>
                <a:spcPct val="200000"/>
              </a:lnSpc>
            </a:pPr>
            <a:r>
              <a:rPr lang="en-AU" sz="1900" dirty="0">
                <a:latin typeface="Comic Sans MS" panose="030F0702030302020204" pitchFamily="66" charset="0"/>
              </a:rPr>
              <a:t>The butterfly thought and said, I’ll take you for $1,000.</a:t>
            </a:r>
          </a:p>
          <a:p>
            <a:pPr>
              <a:lnSpc>
                <a:spcPct val="200000"/>
              </a:lnSpc>
            </a:pPr>
            <a:r>
              <a:rPr lang="en-AU" sz="1900" dirty="0">
                <a:latin typeface="Comic Sans MS" panose="030F0702030302020204" pitchFamily="66" charset="0"/>
              </a:rPr>
              <a:t>Deal! said Lily, and they went on their way.</a:t>
            </a:r>
          </a:p>
        </p:txBody>
      </p:sp>
      <p:sp>
        <p:nvSpPr>
          <p:cNvPr id="9" name="Rectangle 8">
            <a:extLst>
              <a:ext uri="{FF2B5EF4-FFF2-40B4-BE49-F238E27FC236}">
                <a16:creationId xmlns:a16="http://schemas.microsoft.com/office/drawing/2014/main" id="{E886532D-77D8-4A40-B33D-DC7DEF8D9EC5}"/>
              </a:ext>
            </a:extLst>
          </p:cNvPr>
          <p:cNvSpPr/>
          <p:nvPr/>
        </p:nvSpPr>
        <p:spPr>
          <a:xfrm>
            <a:off x="70274" y="85777"/>
            <a:ext cx="879637"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 Do</a:t>
            </a:r>
            <a:endParaRPr lang="en-AU" dirty="0">
              <a:solidFill>
                <a:schemeClr val="tx1"/>
              </a:solidFill>
            </a:endParaRPr>
          </a:p>
        </p:txBody>
      </p:sp>
      <p:sp>
        <p:nvSpPr>
          <p:cNvPr id="11" name="Rectangle 10">
            <a:extLst>
              <a:ext uri="{FF2B5EF4-FFF2-40B4-BE49-F238E27FC236}">
                <a16:creationId xmlns:a16="http://schemas.microsoft.com/office/drawing/2014/main" id="{B21BFFA6-5E27-430E-9378-B9A395B6A8D8}"/>
              </a:ext>
            </a:extLst>
          </p:cNvPr>
          <p:cNvSpPr/>
          <p:nvPr/>
        </p:nvSpPr>
        <p:spPr>
          <a:xfrm>
            <a:off x="8478175" y="118303"/>
            <a:ext cx="1301054"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Wednesday</a:t>
            </a:r>
            <a:endParaRPr lang="en-AU" dirty="0">
              <a:solidFill>
                <a:schemeClr val="tx1"/>
              </a:solidFill>
            </a:endParaRPr>
          </a:p>
        </p:txBody>
      </p:sp>
      <p:pic>
        <p:nvPicPr>
          <p:cNvPr id="5" name="Picture 4" descr="A cartoon of a child writing on a piece of paper&#10;&#10;Description automatically generated">
            <a:extLst>
              <a:ext uri="{FF2B5EF4-FFF2-40B4-BE49-F238E27FC236}">
                <a16:creationId xmlns:a16="http://schemas.microsoft.com/office/drawing/2014/main" id="{0E5F42D5-F72B-4EB6-BFA6-6B2F383F8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092" y="-106532"/>
            <a:ext cx="2511364" cy="1775534"/>
          </a:xfrm>
          <a:prstGeom prst="rect">
            <a:avLst/>
          </a:prstGeom>
        </p:spPr>
      </p:pic>
      <p:pic>
        <p:nvPicPr>
          <p:cNvPr id="7" name="Picture 6" descr="A cartoon of a child holding a pen and a book&#10;&#10;Description automatically generated">
            <a:extLst>
              <a:ext uri="{FF2B5EF4-FFF2-40B4-BE49-F238E27FC236}">
                <a16:creationId xmlns:a16="http://schemas.microsoft.com/office/drawing/2014/main" id="{BF77CC82-6F44-474D-AADA-5805D16E3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9682" y="4506963"/>
            <a:ext cx="3158040" cy="2232734"/>
          </a:xfrm>
          <a:prstGeom prst="rect">
            <a:avLst/>
          </a:prstGeom>
        </p:spPr>
      </p:pic>
      <p:pic>
        <p:nvPicPr>
          <p:cNvPr id="10" name="Picture 9" descr="A cartoon pencil with a pink eraser&#10;&#10;Description automatically generated">
            <a:extLst>
              <a:ext uri="{FF2B5EF4-FFF2-40B4-BE49-F238E27FC236}">
                <a16:creationId xmlns:a16="http://schemas.microsoft.com/office/drawing/2014/main" id="{51910B64-FDCA-4735-9F34-A16BFD4FD8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2115" y="609468"/>
            <a:ext cx="1930956" cy="1365186"/>
          </a:xfrm>
          <a:prstGeom prst="rect">
            <a:avLst/>
          </a:prstGeom>
        </p:spPr>
      </p:pic>
    </p:spTree>
    <p:extLst>
      <p:ext uri="{BB962C8B-B14F-4D97-AF65-F5344CB8AC3E}">
        <p14:creationId xmlns:p14="http://schemas.microsoft.com/office/powerpoint/2010/main" val="3700453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287777" y="520195"/>
            <a:ext cx="9330446" cy="830997"/>
          </a:xfrm>
          <a:prstGeom prst="rect">
            <a:avLst/>
          </a:prstGeom>
          <a:noFill/>
        </p:spPr>
        <p:txBody>
          <a:bodyPr wrap="square" rtlCol="0">
            <a:spAutoFit/>
          </a:bodyPr>
          <a:lstStyle/>
          <a:p>
            <a:pPr algn="ctr"/>
            <a:r>
              <a:rPr lang="en-AU" sz="4800" dirty="0">
                <a:latin typeface="Comic Sans MS" panose="030F0702030302020204" pitchFamily="66" charset="0"/>
              </a:rPr>
              <a:t>Speech Marks</a:t>
            </a:r>
          </a:p>
        </p:txBody>
      </p:sp>
      <p:sp>
        <p:nvSpPr>
          <p:cNvPr id="3" name="TextBox 2">
            <a:extLst>
              <a:ext uri="{FF2B5EF4-FFF2-40B4-BE49-F238E27FC236}">
                <a16:creationId xmlns:a16="http://schemas.microsoft.com/office/drawing/2014/main" id="{81BD4FDC-A709-9FCA-56A2-E34BD625EAFE}"/>
              </a:ext>
            </a:extLst>
          </p:cNvPr>
          <p:cNvSpPr txBox="1"/>
          <p:nvPr/>
        </p:nvSpPr>
        <p:spPr>
          <a:xfrm>
            <a:off x="510092" y="1412748"/>
            <a:ext cx="9012696" cy="4393126"/>
          </a:xfrm>
          <a:prstGeom prst="rect">
            <a:avLst/>
          </a:prstGeom>
          <a:noFill/>
        </p:spPr>
        <p:txBody>
          <a:bodyPr wrap="square" rtlCol="0">
            <a:spAutoFit/>
          </a:bodyPr>
          <a:lstStyle/>
          <a:p>
            <a:pPr>
              <a:lnSpc>
                <a:spcPct val="200000"/>
              </a:lnSpc>
            </a:pPr>
            <a:r>
              <a:rPr lang="en-AU" sz="1900" dirty="0">
                <a:latin typeface="Comic Sans MS" panose="030F0702030302020204" pitchFamily="66" charset="0"/>
              </a:rPr>
              <a:t>Read the short text and add speech marks. Work with a partner. </a:t>
            </a:r>
          </a:p>
          <a:p>
            <a:endParaRPr lang="en-AU" sz="1900" dirty="0">
              <a:latin typeface="Comic Sans MS" panose="030F0702030302020204" pitchFamily="66" charset="0"/>
            </a:endParaRPr>
          </a:p>
          <a:p>
            <a:pPr>
              <a:lnSpc>
                <a:spcPct val="200000"/>
              </a:lnSpc>
            </a:pPr>
            <a:r>
              <a:rPr lang="en-AU" sz="1900" dirty="0">
                <a:solidFill>
                  <a:srgbClr val="FF0000"/>
                </a:solidFill>
                <a:latin typeface="Comic Sans MS" panose="030F0702030302020204" pitchFamily="66" charset="0"/>
              </a:rPr>
              <a:t>"</a:t>
            </a:r>
            <a:r>
              <a:rPr lang="en-AU" sz="1900" dirty="0">
                <a:latin typeface="Comic Sans MS" panose="030F0702030302020204" pitchFamily="66" charset="0"/>
              </a:rPr>
              <a:t>Excuse me, can you help me find the Fairy Queen?</a:t>
            </a:r>
            <a:r>
              <a:rPr lang="en-AU" sz="1900" dirty="0">
                <a:solidFill>
                  <a:srgbClr val="FF0000"/>
                </a:solidFill>
                <a:latin typeface="Comic Sans MS" panose="030F0702030302020204" pitchFamily="66" charset="0"/>
              </a:rPr>
              <a:t>"</a:t>
            </a:r>
            <a:r>
              <a:rPr lang="en-AU" sz="1900" dirty="0">
                <a:latin typeface="Comic Sans MS" panose="030F0702030302020204" pitchFamily="66" charset="0"/>
              </a:rPr>
              <a:t> Lily asked a butterfly. </a:t>
            </a:r>
          </a:p>
          <a:p>
            <a:pPr>
              <a:lnSpc>
                <a:spcPct val="200000"/>
              </a:lnSpc>
            </a:pPr>
            <a:r>
              <a:rPr lang="en-AU" sz="1900" dirty="0">
                <a:solidFill>
                  <a:srgbClr val="FF0000"/>
                </a:solidFill>
                <a:latin typeface="Comic Sans MS" panose="030F0702030302020204" pitchFamily="66" charset="0"/>
              </a:rPr>
              <a:t>“</a:t>
            </a:r>
            <a:r>
              <a:rPr lang="en-AU" sz="1900" dirty="0">
                <a:latin typeface="Comic Sans MS" panose="030F0702030302020204" pitchFamily="66" charset="0"/>
              </a:rPr>
              <a:t>You won’t find her here,</a:t>
            </a:r>
            <a:r>
              <a:rPr lang="en-AU" sz="1900" dirty="0">
                <a:solidFill>
                  <a:srgbClr val="FF0000"/>
                </a:solidFill>
                <a:latin typeface="Comic Sans MS" panose="030F0702030302020204" pitchFamily="66" charset="0"/>
              </a:rPr>
              <a:t>”</a:t>
            </a:r>
            <a:r>
              <a:rPr lang="en-AU" sz="1900" dirty="0">
                <a:latin typeface="Comic Sans MS" panose="030F0702030302020204" pitchFamily="66" charset="0"/>
              </a:rPr>
              <a:t> replied the butterfly. </a:t>
            </a:r>
            <a:r>
              <a:rPr lang="en-AU" sz="1900" dirty="0">
                <a:solidFill>
                  <a:srgbClr val="FF0000"/>
                </a:solidFill>
                <a:latin typeface="Comic Sans MS" panose="030F0702030302020204" pitchFamily="66" charset="0"/>
              </a:rPr>
              <a:t>“</a:t>
            </a:r>
            <a:r>
              <a:rPr lang="en-AU" sz="1900" dirty="0">
                <a:latin typeface="Comic Sans MS" panose="030F0702030302020204" pitchFamily="66" charset="0"/>
              </a:rPr>
              <a:t>She lives in the mountains,</a:t>
            </a:r>
            <a:r>
              <a:rPr lang="en-AU" sz="1900" dirty="0">
                <a:solidFill>
                  <a:srgbClr val="FF0000"/>
                </a:solidFill>
                <a:latin typeface="Comic Sans MS" panose="030F0702030302020204" pitchFamily="66" charset="0"/>
              </a:rPr>
              <a:t>”</a:t>
            </a:r>
            <a:r>
              <a:rPr lang="en-AU" sz="1900" dirty="0">
                <a:latin typeface="Comic Sans MS" panose="030F0702030302020204" pitchFamily="66" charset="0"/>
              </a:rPr>
              <a:t> she continued. </a:t>
            </a:r>
          </a:p>
          <a:p>
            <a:pPr>
              <a:lnSpc>
                <a:spcPct val="200000"/>
              </a:lnSpc>
            </a:pPr>
            <a:r>
              <a:rPr lang="en-AU" sz="1900" dirty="0">
                <a:solidFill>
                  <a:srgbClr val="FF0000"/>
                </a:solidFill>
                <a:latin typeface="Comic Sans MS" panose="030F0702030302020204" pitchFamily="66" charset="0"/>
              </a:rPr>
              <a:t>“</a:t>
            </a:r>
            <a:r>
              <a:rPr lang="en-AU" sz="1900" dirty="0">
                <a:latin typeface="Comic Sans MS" panose="030F0702030302020204" pitchFamily="66" charset="0"/>
              </a:rPr>
              <a:t>Will you take me to her?</a:t>
            </a:r>
            <a:r>
              <a:rPr lang="en-AU" sz="1900" dirty="0">
                <a:solidFill>
                  <a:srgbClr val="FF0000"/>
                </a:solidFill>
                <a:latin typeface="Comic Sans MS" panose="030F0702030302020204" pitchFamily="66" charset="0"/>
              </a:rPr>
              <a:t>”</a:t>
            </a:r>
            <a:r>
              <a:rPr lang="en-AU" sz="1900" dirty="0">
                <a:latin typeface="Comic Sans MS" panose="030F0702030302020204" pitchFamily="66" charset="0"/>
              </a:rPr>
              <a:t> asked Lily.</a:t>
            </a:r>
          </a:p>
          <a:p>
            <a:pPr>
              <a:lnSpc>
                <a:spcPct val="200000"/>
              </a:lnSpc>
            </a:pPr>
            <a:r>
              <a:rPr lang="en-AU" sz="1900" dirty="0">
                <a:latin typeface="Comic Sans MS" panose="030F0702030302020204" pitchFamily="66" charset="0"/>
              </a:rPr>
              <a:t>The butterfly thought and said, </a:t>
            </a:r>
            <a:r>
              <a:rPr lang="en-AU" sz="1900" dirty="0">
                <a:solidFill>
                  <a:srgbClr val="FF0000"/>
                </a:solidFill>
                <a:latin typeface="Comic Sans MS" panose="030F0702030302020204" pitchFamily="66" charset="0"/>
              </a:rPr>
              <a:t>“</a:t>
            </a:r>
            <a:r>
              <a:rPr lang="en-AU" sz="1900" dirty="0">
                <a:latin typeface="Comic Sans MS" panose="030F0702030302020204" pitchFamily="66" charset="0"/>
              </a:rPr>
              <a:t>I’ll take you for $1,000.</a:t>
            </a:r>
            <a:r>
              <a:rPr lang="en-AU" sz="1900" dirty="0">
                <a:solidFill>
                  <a:srgbClr val="FF0000"/>
                </a:solidFill>
                <a:latin typeface="Comic Sans MS" panose="030F0702030302020204" pitchFamily="66" charset="0"/>
              </a:rPr>
              <a:t>”</a:t>
            </a:r>
          </a:p>
          <a:p>
            <a:pPr>
              <a:lnSpc>
                <a:spcPct val="200000"/>
              </a:lnSpc>
            </a:pPr>
            <a:r>
              <a:rPr lang="en-AU" sz="1900" dirty="0">
                <a:solidFill>
                  <a:srgbClr val="FF0000"/>
                </a:solidFill>
                <a:latin typeface="Comic Sans MS" panose="030F0702030302020204" pitchFamily="66" charset="0"/>
              </a:rPr>
              <a:t>“</a:t>
            </a:r>
            <a:r>
              <a:rPr lang="en-AU" sz="1900" dirty="0">
                <a:latin typeface="Comic Sans MS" panose="030F0702030302020204" pitchFamily="66" charset="0"/>
              </a:rPr>
              <a:t>Deal!</a:t>
            </a:r>
            <a:r>
              <a:rPr lang="en-AU" sz="1900" dirty="0">
                <a:solidFill>
                  <a:srgbClr val="FF0000"/>
                </a:solidFill>
                <a:latin typeface="Comic Sans MS" panose="030F0702030302020204" pitchFamily="66" charset="0"/>
              </a:rPr>
              <a:t>”</a:t>
            </a:r>
            <a:r>
              <a:rPr lang="en-AU" sz="1900" dirty="0">
                <a:latin typeface="Comic Sans MS" panose="030F0702030302020204" pitchFamily="66" charset="0"/>
              </a:rPr>
              <a:t> said Lily, and they went on their way.</a:t>
            </a:r>
          </a:p>
        </p:txBody>
      </p:sp>
      <p:sp>
        <p:nvSpPr>
          <p:cNvPr id="9" name="Rectangle 8">
            <a:extLst>
              <a:ext uri="{FF2B5EF4-FFF2-40B4-BE49-F238E27FC236}">
                <a16:creationId xmlns:a16="http://schemas.microsoft.com/office/drawing/2014/main" id="{E886532D-77D8-4A40-B33D-DC7DEF8D9EC5}"/>
              </a:ext>
            </a:extLst>
          </p:cNvPr>
          <p:cNvSpPr/>
          <p:nvPr/>
        </p:nvSpPr>
        <p:spPr>
          <a:xfrm>
            <a:off x="70274" y="85777"/>
            <a:ext cx="879637"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 Do</a:t>
            </a:r>
            <a:endParaRPr lang="en-AU" dirty="0">
              <a:solidFill>
                <a:schemeClr val="tx1"/>
              </a:solidFill>
            </a:endParaRPr>
          </a:p>
        </p:txBody>
      </p:sp>
      <p:sp>
        <p:nvSpPr>
          <p:cNvPr id="11" name="Rectangle 10">
            <a:extLst>
              <a:ext uri="{FF2B5EF4-FFF2-40B4-BE49-F238E27FC236}">
                <a16:creationId xmlns:a16="http://schemas.microsoft.com/office/drawing/2014/main" id="{B21BFFA6-5E27-430E-9378-B9A395B6A8D8}"/>
              </a:ext>
            </a:extLst>
          </p:cNvPr>
          <p:cNvSpPr/>
          <p:nvPr/>
        </p:nvSpPr>
        <p:spPr>
          <a:xfrm>
            <a:off x="8478175" y="118303"/>
            <a:ext cx="1301054"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Wednesday</a:t>
            </a:r>
            <a:endParaRPr lang="en-AU" dirty="0">
              <a:solidFill>
                <a:schemeClr val="tx1"/>
              </a:solidFill>
            </a:endParaRPr>
          </a:p>
        </p:txBody>
      </p:sp>
      <p:sp>
        <p:nvSpPr>
          <p:cNvPr id="6" name="Rectangle 5">
            <a:extLst>
              <a:ext uri="{FF2B5EF4-FFF2-40B4-BE49-F238E27FC236}">
                <a16:creationId xmlns:a16="http://schemas.microsoft.com/office/drawing/2014/main" id="{4A98162C-6114-40AB-8BEB-5F19FBD2CDF4}"/>
              </a:ext>
            </a:extLst>
          </p:cNvPr>
          <p:cNvSpPr/>
          <p:nvPr/>
        </p:nvSpPr>
        <p:spPr>
          <a:xfrm>
            <a:off x="287777" y="582943"/>
            <a:ext cx="1002444" cy="372862"/>
          </a:xfrm>
          <a:prstGeom prst="rect">
            <a:avLst/>
          </a:prstGeom>
          <a:solidFill>
            <a:srgbClr val="FF0000"/>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Answers</a:t>
            </a:r>
            <a:endParaRPr lang="en-AU" dirty="0">
              <a:solidFill>
                <a:schemeClr val="tx1"/>
              </a:solidFill>
            </a:endParaRPr>
          </a:p>
        </p:txBody>
      </p:sp>
      <p:pic>
        <p:nvPicPr>
          <p:cNvPr id="7" name="Picture 6" descr="A cartoon of a child writing on a piece of paper&#10;&#10;Description automatically generated">
            <a:extLst>
              <a:ext uri="{FF2B5EF4-FFF2-40B4-BE49-F238E27FC236}">
                <a16:creationId xmlns:a16="http://schemas.microsoft.com/office/drawing/2014/main" id="{20A200EA-9D01-44CE-9DA8-E3469AB88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092" y="-106532"/>
            <a:ext cx="2511364" cy="1775534"/>
          </a:xfrm>
          <a:prstGeom prst="rect">
            <a:avLst/>
          </a:prstGeom>
        </p:spPr>
      </p:pic>
      <p:pic>
        <p:nvPicPr>
          <p:cNvPr id="8" name="Picture 7" descr="A cartoon of a child holding a pen and a book&#10;&#10;Description automatically generated">
            <a:extLst>
              <a:ext uri="{FF2B5EF4-FFF2-40B4-BE49-F238E27FC236}">
                <a16:creationId xmlns:a16="http://schemas.microsoft.com/office/drawing/2014/main" id="{0E706F71-2778-4770-9881-D53A61FA1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9682" y="4506963"/>
            <a:ext cx="3158040" cy="2232734"/>
          </a:xfrm>
          <a:prstGeom prst="rect">
            <a:avLst/>
          </a:prstGeom>
        </p:spPr>
      </p:pic>
      <p:pic>
        <p:nvPicPr>
          <p:cNvPr id="10" name="Picture 9" descr="A cartoon pencil with a pink eraser&#10;&#10;Description automatically generated">
            <a:extLst>
              <a:ext uri="{FF2B5EF4-FFF2-40B4-BE49-F238E27FC236}">
                <a16:creationId xmlns:a16="http://schemas.microsoft.com/office/drawing/2014/main" id="{0298DE97-9F2B-4D70-A5A8-8DAC713CB5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2115" y="609468"/>
            <a:ext cx="1930956" cy="1365186"/>
          </a:xfrm>
          <a:prstGeom prst="rect">
            <a:avLst/>
          </a:prstGeom>
        </p:spPr>
      </p:pic>
    </p:spTree>
    <p:extLst>
      <p:ext uri="{BB962C8B-B14F-4D97-AF65-F5344CB8AC3E}">
        <p14:creationId xmlns:p14="http://schemas.microsoft.com/office/powerpoint/2010/main" val="1586722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black background with a black square&#10;&#10;Description automatically generated with medium confidence">
            <a:extLst>
              <a:ext uri="{FF2B5EF4-FFF2-40B4-BE49-F238E27FC236}">
                <a16:creationId xmlns:a16="http://schemas.microsoft.com/office/drawing/2014/main" id="{AD3330FE-F3AF-4F03-9F5B-AD6D5083638B}"/>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6633110"/>
            <a:ext cx="1401983" cy="269612"/>
          </a:xfrm>
          <a:prstGeom prst="rect">
            <a:avLst/>
          </a:prstGeom>
        </p:spPr>
      </p:pic>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830997"/>
          </a:xfrm>
          <a:prstGeom prst="rect">
            <a:avLst/>
          </a:prstGeom>
          <a:noFill/>
        </p:spPr>
        <p:txBody>
          <a:bodyPr wrap="square" rtlCol="0">
            <a:spAutoFit/>
          </a:bodyPr>
          <a:lstStyle/>
          <a:p>
            <a:pPr algn="ctr"/>
            <a:r>
              <a:rPr lang="en-AU" sz="4800" dirty="0">
                <a:latin typeface="+mj-lt"/>
              </a:rPr>
              <a:t>Speech Marks Short Story</a:t>
            </a:r>
          </a:p>
        </p:txBody>
      </p:sp>
      <p:sp>
        <p:nvSpPr>
          <p:cNvPr id="3" name="TextBox 2">
            <a:extLst>
              <a:ext uri="{FF2B5EF4-FFF2-40B4-BE49-F238E27FC236}">
                <a16:creationId xmlns:a16="http://schemas.microsoft.com/office/drawing/2014/main" id="{81BD4FDC-A709-9FCA-56A2-E34BD625EAFE}"/>
              </a:ext>
            </a:extLst>
          </p:cNvPr>
          <p:cNvSpPr txBox="1"/>
          <p:nvPr/>
        </p:nvSpPr>
        <p:spPr>
          <a:xfrm>
            <a:off x="700991" y="1449848"/>
            <a:ext cx="8754893" cy="646331"/>
          </a:xfrm>
          <a:prstGeom prst="rect">
            <a:avLst/>
          </a:prstGeom>
          <a:noFill/>
        </p:spPr>
        <p:txBody>
          <a:bodyPr wrap="square" rtlCol="0">
            <a:spAutoFit/>
          </a:bodyPr>
          <a:lstStyle/>
          <a:p>
            <a:r>
              <a:rPr lang="en-US" dirty="0">
                <a:latin typeface="Comic Sans MS" panose="030F0702030302020204" pitchFamily="66" charset="0"/>
              </a:rPr>
              <a:t>Write a short story about the ‘Young King’ and use at least 4 speech marks. Highlight your speech marks in your story.</a:t>
            </a:r>
            <a:endParaRPr lang="en-AU" dirty="0">
              <a:latin typeface="Comic Sans MS" panose="030F0702030302020204" pitchFamily="66" charset="0"/>
            </a:endParaRPr>
          </a:p>
        </p:txBody>
      </p:sp>
      <p:pic>
        <p:nvPicPr>
          <p:cNvPr id="1026" name="Picture 2" descr="Narrative writing prompt - The Young King">
            <a:extLst>
              <a:ext uri="{FF2B5EF4-FFF2-40B4-BE49-F238E27FC236}">
                <a16:creationId xmlns:a16="http://schemas.microsoft.com/office/drawing/2014/main" id="{4E525BCD-0BFD-40BF-840E-A9B9639F0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345" y="3063136"/>
            <a:ext cx="4248992" cy="3186744"/>
          </a:xfrm>
          <a:prstGeom prst="rect">
            <a:avLst/>
          </a:prstGeom>
          <a:noFill/>
          <a:effectLst>
            <a:glow rad="63500">
              <a:schemeClr val="accent1">
                <a:satMod val="175000"/>
                <a:alpha val="40000"/>
              </a:schemeClr>
            </a:glow>
            <a:softEdge rad="31750"/>
          </a:effectLst>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A5BC8DCB-C9A3-46D2-AB44-1CF4214EFD8C}"/>
              </a:ext>
            </a:extLst>
          </p:cNvPr>
          <p:cNvSpPr txBox="1"/>
          <p:nvPr/>
        </p:nvSpPr>
        <p:spPr>
          <a:xfrm>
            <a:off x="5345493" y="3063136"/>
            <a:ext cx="3778162" cy="3093347"/>
          </a:xfrm>
          <a:prstGeom prst="rect">
            <a:avLst/>
          </a:prstGeom>
          <a:noFill/>
        </p:spPr>
        <p:txBody>
          <a:bodyPr wrap="square" rtlCol="0">
            <a:spAutoFit/>
          </a:bodyPr>
          <a:lstStyle/>
          <a:p>
            <a:r>
              <a:rPr lang="en-AU" u="sng" dirty="0">
                <a:latin typeface="Comic Sans MS" panose="030F0702030302020204" pitchFamily="66" charset="0"/>
              </a:rPr>
              <a:t>Story Starter</a:t>
            </a:r>
          </a:p>
          <a:p>
            <a:endParaRPr lang="en-AU" u="sng" dirty="0">
              <a:latin typeface="Comic Sans MS" panose="030F0702030302020204" pitchFamily="66" charset="0"/>
            </a:endParaRPr>
          </a:p>
          <a:p>
            <a:pPr>
              <a:lnSpc>
                <a:spcPct val="150000"/>
              </a:lnSpc>
            </a:pPr>
            <a:r>
              <a:rPr lang="en-AU" dirty="0">
                <a:latin typeface="Comic Sans MS" panose="030F0702030302020204" pitchFamily="66" charset="0"/>
              </a:rPr>
              <a:t>Staring mindlessly at the crowds, Peter’s mind fell blank. His father was dead and he was now the king. He turned to his uncle and said, “arrest that man, he killed my father.”</a:t>
            </a:r>
          </a:p>
        </p:txBody>
      </p:sp>
      <p:sp>
        <p:nvSpPr>
          <p:cNvPr id="17" name="TextBox 16">
            <a:extLst>
              <a:ext uri="{FF2B5EF4-FFF2-40B4-BE49-F238E27FC236}">
                <a16:creationId xmlns:a16="http://schemas.microsoft.com/office/drawing/2014/main" id="{D01C1598-BA40-4E25-A638-B7BED1EC531A}"/>
              </a:ext>
            </a:extLst>
          </p:cNvPr>
          <p:cNvSpPr txBox="1"/>
          <p:nvPr/>
        </p:nvSpPr>
        <p:spPr>
          <a:xfrm>
            <a:off x="2677152" y="2154709"/>
            <a:ext cx="3345905" cy="584775"/>
          </a:xfrm>
          <a:prstGeom prst="rect">
            <a:avLst/>
          </a:prstGeom>
          <a:noFill/>
        </p:spPr>
        <p:txBody>
          <a:bodyPr wrap="square" rtlCol="0">
            <a:spAutoFit/>
          </a:bodyPr>
          <a:lstStyle/>
          <a:p>
            <a:pPr algn="ctr"/>
            <a:r>
              <a:rPr lang="en-US" sz="3200" u="sng" dirty="0">
                <a:latin typeface="Comic Sans MS" panose="030F0702030302020204" pitchFamily="66" charset="0"/>
              </a:rPr>
              <a:t>The Young King</a:t>
            </a:r>
            <a:endParaRPr lang="en-AU" sz="3200" u="sng" dirty="0">
              <a:latin typeface="Comic Sans MS" panose="030F0702030302020204" pitchFamily="66" charset="0"/>
            </a:endParaRPr>
          </a:p>
        </p:txBody>
      </p:sp>
      <p:pic>
        <p:nvPicPr>
          <p:cNvPr id="18" name="Picture 17" descr="A cartoon of a person wearing a crown and a gold staff&#10;&#10;Description automatically generated">
            <a:extLst>
              <a:ext uri="{FF2B5EF4-FFF2-40B4-BE49-F238E27FC236}">
                <a16:creationId xmlns:a16="http://schemas.microsoft.com/office/drawing/2014/main" id="{5234B65F-4991-416E-B735-3EF29DB6C7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022925" cy="1430208"/>
          </a:xfrm>
          <a:prstGeom prst="rect">
            <a:avLst/>
          </a:prstGeom>
        </p:spPr>
      </p:pic>
      <p:pic>
        <p:nvPicPr>
          <p:cNvPr id="20" name="Picture 19" descr="A yellow crown with white outline&#10;&#10;Description automatically generated">
            <a:extLst>
              <a:ext uri="{FF2B5EF4-FFF2-40B4-BE49-F238E27FC236}">
                <a16:creationId xmlns:a16="http://schemas.microsoft.com/office/drawing/2014/main" id="{1F642C71-5E4E-4376-A2A7-E4B850F351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4776" y="1798680"/>
            <a:ext cx="1675259" cy="1184408"/>
          </a:xfrm>
          <a:prstGeom prst="rect">
            <a:avLst/>
          </a:prstGeom>
        </p:spPr>
      </p:pic>
      <p:pic>
        <p:nvPicPr>
          <p:cNvPr id="22" name="Picture 21" descr="A cartoon of a child wearing a crown and a sword&#10;&#10;Description automatically generated">
            <a:extLst>
              <a:ext uri="{FF2B5EF4-FFF2-40B4-BE49-F238E27FC236}">
                <a16:creationId xmlns:a16="http://schemas.microsoft.com/office/drawing/2014/main" id="{3FE214FD-41A8-40ED-BD0D-7D301B3D6A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0277" y="0"/>
            <a:ext cx="3340338" cy="2361619"/>
          </a:xfrm>
          <a:prstGeom prst="rect">
            <a:avLst/>
          </a:prstGeom>
        </p:spPr>
      </p:pic>
      <p:pic>
        <p:nvPicPr>
          <p:cNvPr id="24" name="Picture 23" descr="A watercolor of a child riding a horse&#10;&#10;Description automatically generated">
            <a:extLst>
              <a:ext uri="{FF2B5EF4-FFF2-40B4-BE49-F238E27FC236}">
                <a16:creationId xmlns:a16="http://schemas.microsoft.com/office/drawing/2014/main" id="{5BFAAE24-5C88-4C0E-810A-CBBEE6BB08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2365" y="5408152"/>
            <a:ext cx="2050705" cy="1449848"/>
          </a:xfrm>
          <a:prstGeom prst="rect">
            <a:avLst/>
          </a:prstGeom>
        </p:spPr>
      </p:pic>
    </p:spTree>
    <p:extLst>
      <p:ext uri="{BB962C8B-B14F-4D97-AF65-F5344CB8AC3E}">
        <p14:creationId xmlns:p14="http://schemas.microsoft.com/office/powerpoint/2010/main" val="1116691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1015663"/>
          </a:xfrm>
          <a:prstGeom prst="rect">
            <a:avLst/>
          </a:prstGeom>
          <a:noFill/>
        </p:spPr>
        <p:txBody>
          <a:bodyPr wrap="square" rtlCol="0">
            <a:spAutoFit/>
          </a:bodyPr>
          <a:lstStyle/>
          <a:p>
            <a:pPr algn="ctr"/>
            <a:r>
              <a:rPr lang="en-AU" sz="6000" b="1" dirty="0">
                <a:latin typeface="Comic Sans MS" panose="030F0702030302020204" pitchFamily="66" charset="0"/>
              </a:rPr>
              <a:t>Lesson Objectives</a:t>
            </a:r>
          </a:p>
        </p:txBody>
      </p:sp>
      <p:sp>
        <p:nvSpPr>
          <p:cNvPr id="3" name="TextBox 2">
            <a:extLst>
              <a:ext uri="{FF2B5EF4-FFF2-40B4-BE49-F238E27FC236}">
                <a16:creationId xmlns:a16="http://schemas.microsoft.com/office/drawing/2014/main" id="{81BD4FDC-A709-9FCA-56A2-E34BD625EAFE}"/>
              </a:ext>
            </a:extLst>
          </p:cNvPr>
          <p:cNvSpPr txBox="1"/>
          <p:nvPr/>
        </p:nvSpPr>
        <p:spPr>
          <a:xfrm>
            <a:off x="666110" y="1758388"/>
            <a:ext cx="8754893" cy="2821606"/>
          </a:xfrm>
          <a:prstGeom prst="rect">
            <a:avLst/>
          </a:prstGeom>
          <a:noFill/>
        </p:spPr>
        <p:txBody>
          <a:bodyPr wrap="square" rtlCol="0">
            <a:spAutoFit/>
          </a:bodyPr>
          <a:lstStyle/>
          <a:p>
            <a:r>
              <a:rPr lang="en-AU" sz="2800" b="1" dirty="0">
                <a:latin typeface="Comic Sans MS" panose="030F0702030302020204" pitchFamily="66" charset="0"/>
              </a:rPr>
              <a:t>By the end of these lessons, I will be able to:</a:t>
            </a:r>
          </a:p>
          <a:p>
            <a:endParaRPr lang="en-AU" sz="2800" b="1" dirty="0">
              <a:latin typeface="Comic Sans MS" panose="030F0702030302020204" pitchFamily="66" charset="0"/>
            </a:endParaRPr>
          </a:p>
          <a:p>
            <a:pPr marL="457200" indent="-457200">
              <a:lnSpc>
                <a:spcPct val="150000"/>
              </a:lnSpc>
              <a:buFontTx/>
              <a:buChar char="-"/>
            </a:pPr>
            <a:r>
              <a:rPr lang="en-AU" sz="2800" b="1" dirty="0">
                <a:latin typeface="Comic Sans MS" panose="030F0702030302020204" pitchFamily="66" charset="0"/>
              </a:rPr>
              <a:t>Explain 4 speech mark rules</a:t>
            </a:r>
          </a:p>
          <a:p>
            <a:pPr marL="457200" indent="-457200">
              <a:lnSpc>
                <a:spcPct val="150000"/>
              </a:lnSpc>
              <a:buFontTx/>
              <a:buChar char="-"/>
            </a:pPr>
            <a:r>
              <a:rPr lang="en-AU" sz="2800" b="1" dirty="0">
                <a:latin typeface="Comic Sans MS" panose="030F0702030302020204" pitchFamily="66" charset="0"/>
              </a:rPr>
              <a:t>Identify incorrect speech mark use</a:t>
            </a:r>
          </a:p>
          <a:p>
            <a:pPr marL="457200" indent="-457200">
              <a:lnSpc>
                <a:spcPct val="150000"/>
              </a:lnSpc>
              <a:buFontTx/>
              <a:buChar char="-"/>
            </a:pPr>
            <a:r>
              <a:rPr lang="en-AU" sz="2800" b="1" dirty="0">
                <a:latin typeface="Comic Sans MS" panose="030F0702030302020204" pitchFamily="66" charset="0"/>
              </a:rPr>
              <a:t>Add speech marks to sentences</a:t>
            </a:r>
          </a:p>
        </p:txBody>
      </p:sp>
      <p:pic>
        <p:nvPicPr>
          <p:cNvPr id="10" name="Picture 9" descr="A cartoon of a child holding a pen and a book&#10;&#10;Description automatically generated">
            <a:extLst>
              <a:ext uri="{FF2B5EF4-FFF2-40B4-BE49-F238E27FC236}">
                <a16:creationId xmlns:a16="http://schemas.microsoft.com/office/drawing/2014/main" id="{6366F840-4845-4820-97E4-A52BD5985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942" y="3926149"/>
            <a:ext cx="3760767" cy="2658862"/>
          </a:xfrm>
          <a:prstGeom prst="rect">
            <a:avLst/>
          </a:prstGeom>
        </p:spPr>
      </p:pic>
      <p:pic>
        <p:nvPicPr>
          <p:cNvPr id="11" name="Picture 10" descr="A cartoon of a child writing on a piece of paper&#10;&#10;Description automatically generated">
            <a:extLst>
              <a:ext uri="{FF2B5EF4-FFF2-40B4-BE49-F238E27FC236}">
                <a16:creationId xmlns:a16="http://schemas.microsoft.com/office/drawing/2014/main" id="{6FDC7B27-634B-486B-BE19-49B70DFC3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76" y="-101164"/>
            <a:ext cx="2429292" cy="1717509"/>
          </a:xfrm>
          <a:prstGeom prst="rect">
            <a:avLst/>
          </a:prstGeom>
        </p:spPr>
      </p:pic>
      <p:pic>
        <p:nvPicPr>
          <p:cNvPr id="12" name="Picture 11" descr="A book with a feather on it&#10;&#10;Description automatically generated">
            <a:extLst>
              <a:ext uri="{FF2B5EF4-FFF2-40B4-BE49-F238E27FC236}">
                <a16:creationId xmlns:a16="http://schemas.microsoft.com/office/drawing/2014/main" id="{77FB6667-E45C-4307-96A4-F7071E2884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389" y="4856085"/>
            <a:ext cx="2266505" cy="1602419"/>
          </a:xfrm>
          <a:prstGeom prst="rect">
            <a:avLst/>
          </a:prstGeom>
        </p:spPr>
      </p:pic>
    </p:spTree>
    <p:extLst>
      <p:ext uri="{BB962C8B-B14F-4D97-AF65-F5344CB8AC3E}">
        <p14:creationId xmlns:p14="http://schemas.microsoft.com/office/powerpoint/2010/main" val="325900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575554" y="458639"/>
            <a:ext cx="8754893" cy="923330"/>
          </a:xfrm>
          <a:prstGeom prst="rect">
            <a:avLst/>
          </a:prstGeom>
          <a:noFill/>
        </p:spPr>
        <p:txBody>
          <a:bodyPr wrap="square" rtlCol="0">
            <a:spAutoFit/>
          </a:bodyPr>
          <a:lstStyle/>
          <a:p>
            <a:pPr algn="ctr"/>
            <a:r>
              <a:rPr lang="en-AU" sz="5400" dirty="0">
                <a:latin typeface="Comic Sans MS" panose="030F0702030302020204" pitchFamily="66" charset="0"/>
              </a:rPr>
              <a:t>What are Speech Marks?</a:t>
            </a:r>
          </a:p>
        </p:txBody>
      </p:sp>
      <p:sp>
        <p:nvSpPr>
          <p:cNvPr id="3" name="TextBox 2">
            <a:extLst>
              <a:ext uri="{FF2B5EF4-FFF2-40B4-BE49-F238E27FC236}">
                <a16:creationId xmlns:a16="http://schemas.microsoft.com/office/drawing/2014/main" id="{81BD4FDC-A709-9FCA-56A2-E34BD625EAFE}"/>
              </a:ext>
            </a:extLst>
          </p:cNvPr>
          <p:cNvSpPr txBox="1"/>
          <p:nvPr/>
        </p:nvSpPr>
        <p:spPr>
          <a:xfrm>
            <a:off x="575553" y="1381969"/>
            <a:ext cx="8950186" cy="4463081"/>
          </a:xfrm>
          <a:prstGeom prst="rect">
            <a:avLst/>
          </a:prstGeom>
          <a:noFill/>
        </p:spPr>
        <p:txBody>
          <a:bodyPr wrap="square" rtlCol="0">
            <a:spAutoFit/>
          </a:bodyPr>
          <a:lstStyle/>
          <a:p>
            <a:pPr>
              <a:lnSpc>
                <a:spcPct val="150000"/>
              </a:lnSpc>
            </a:pPr>
            <a:r>
              <a:rPr lang="en-AU" sz="2400" dirty="0">
                <a:latin typeface="Comic Sans MS" panose="030F0702030302020204" pitchFamily="66" charset="0"/>
              </a:rPr>
              <a:t>Speech marks, also known as quotation marks, are punctuation marks used to show where speech begins and ends in writing. They’re used when characters are speaking.</a:t>
            </a:r>
          </a:p>
          <a:p>
            <a:pPr>
              <a:lnSpc>
                <a:spcPct val="150000"/>
              </a:lnSpc>
            </a:pPr>
            <a:endParaRPr lang="en-AU" sz="2400" dirty="0">
              <a:latin typeface="Comic Sans MS" panose="030F0702030302020204" pitchFamily="66" charset="0"/>
            </a:endParaRPr>
          </a:p>
          <a:p>
            <a:pPr>
              <a:lnSpc>
                <a:spcPct val="150000"/>
              </a:lnSpc>
            </a:pPr>
            <a:r>
              <a:rPr lang="en-AU" sz="2400" u="sng" dirty="0">
                <a:latin typeface="Comic Sans MS" panose="030F0702030302020204" pitchFamily="66" charset="0"/>
              </a:rPr>
              <a:t>Examples</a:t>
            </a:r>
          </a:p>
          <a:p>
            <a:pPr>
              <a:lnSpc>
                <a:spcPct val="150000"/>
              </a:lnSpc>
            </a:pPr>
            <a:r>
              <a:rPr lang="en-AU" sz="2400" dirty="0">
                <a:latin typeface="Comic Sans MS" panose="030F0702030302020204" pitchFamily="66" charset="0"/>
              </a:rPr>
              <a:t>"Hello," said Sarah.</a:t>
            </a:r>
          </a:p>
          <a:p>
            <a:pPr>
              <a:lnSpc>
                <a:spcPct val="150000"/>
              </a:lnSpc>
            </a:pPr>
            <a:r>
              <a:rPr lang="en-AU" sz="2400" dirty="0">
                <a:latin typeface="Comic Sans MS" panose="030F0702030302020204" pitchFamily="66" charset="0"/>
              </a:rPr>
              <a:t>Peter called out, “I’m over here!”</a:t>
            </a:r>
          </a:p>
          <a:p>
            <a:pPr>
              <a:lnSpc>
                <a:spcPct val="150000"/>
              </a:lnSpc>
            </a:pPr>
            <a:r>
              <a:rPr lang="en-AU" sz="2400" dirty="0">
                <a:latin typeface="Comic Sans MS" panose="030F0702030302020204" pitchFamily="66" charset="0"/>
              </a:rPr>
              <a:t>“Where are you going?” she asked.</a:t>
            </a:r>
          </a:p>
        </p:txBody>
      </p:sp>
      <p:sp>
        <p:nvSpPr>
          <p:cNvPr id="4" name="Rectangle 3">
            <a:extLst>
              <a:ext uri="{FF2B5EF4-FFF2-40B4-BE49-F238E27FC236}">
                <a16:creationId xmlns:a16="http://schemas.microsoft.com/office/drawing/2014/main" id="{97F5FE47-AD98-4406-8623-E57D11C266E3}"/>
              </a:ext>
            </a:extLst>
          </p:cNvPr>
          <p:cNvSpPr/>
          <p:nvPr/>
        </p:nvSpPr>
        <p:spPr>
          <a:xfrm>
            <a:off x="70275" y="85777"/>
            <a:ext cx="630314"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Do</a:t>
            </a:r>
            <a:endParaRPr lang="en-AU" dirty="0">
              <a:solidFill>
                <a:schemeClr val="tx1"/>
              </a:solidFill>
            </a:endParaRPr>
          </a:p>
        </p:txBody>
      </p:sp>
      <p:pic>
        <p:nvPicPr>
          <p:cNvPr id="7" name="Picture 6" descr="A book with a feather on it&#10;&#10;Description automatically generated">
            <a:extLst>
              <a:ext uri="{FF2B5EF4-FFF2-40B4-BE49-F238E27FC236}">
                <a16:creationId xmlns:a16="http://schemas.microsoft.com/office/drawing/2014/main" id="{218C0C85-5F07-4DC4-B4F0-9B9CDCB60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0646" y="3178206"/>
            <a:ext cx="2308942" cy="1632422"/>
          </a:xfrm>
          <a:prstGeom prst="rect">
            <a:avLst/>
          </a:prstGeom>
        </p:spPr>
      </p:pic>
      <p:pic>
        <p:nvPicPr>
          <p:cNvPr id="11" name="Picture 10" descr="A pencil with lightbulb and icons flying out of a book&#10;&#10;Description automatically generated">
            <a:extLst>
              <a:ext uri="{FF2B5EF4-FFF2-40B4-BE49-F238E27FC236}">
                <a16:creationId xmlns:a16="http://schemas.microsoft.com/office/drawing/2014/main" id="{2C1FC484-3FA8-402E-BA98-8DD6406D0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3482" y="920304"/>
            <a:ext cx="1954695" cy="1381969"/>
          </a:xfrm>
          <a:prstGeom prst="rect">
            <a:avLst/>
          </a:prstGeom>
        </p:spPr>
      </p:pic>
      <p:pic>
        <p:nvPicPr>
          <p:cNvPr id="13" name="Picture 12" descr="A cartoon of a child holding a book&#10;&#10;Description automatically generated">
            <a:extLst>
              <a:ext uri="{FF2B5EF4-FFF2-40B4-BE49-F238E27FC236}">
                <a16:creationId xmlns:a16="http://schemas.microsoft.com/office/drawing/2014/main" id="{068DDDA7-5B62-4B3B-A07F-F47D35AECD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6524" y="4266472"/>
            <a:ext cx="3737499" cy="2642412"/>
          </a:xfrm>
          <a:prstGeom prst="rect">
            <a:avLst/>
          </a:prstGeom>
        </p:spPr>
      </p:pic>
    </p:spTree>
    <p:extLst>
      <p:ext uri="{BB962C8B-B14F-4D97-AF65-F5344CB8AC3E}">
        <p14:creationId xmlns:p14="http://schemas.microsoft.com/office/powerpoint/2010/main" val="135360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287777" y="432859"/>
            <a:ext cx="9330446" cy="830997"/>
          </a:xfrm>
          <a:prstGeom prst="rect">
            <a:avLst/>
          </a:prstGeom>
          <a:noFill/>
        </p:spPr>
        <p:txBody>
          <a:bodyPr wrap="square" rtlCol="0">
            <a:spAutoFit/>
          </a:bodyPr>
          <a:lstStyle/>
          <a:p>
            <a:pPr algn="ctr"/>
            <a:r>
              <a:rPr lang="en-AU" sz="4800" dirty="0">
                <a:latin typeface="Comic Sans MS" panose="030F0702030302020204" pitchFamily="66" charset="0"/>
              </a:rPr>
              <a:t>Speech Mark Rules</a:t>
            </a:r>
          </a:p>
        </p:txBody>
      </p:sp>
      <p:sp>
        <p:nvSpPr>
          <p:cNvPr id="3" name="TextBox 2">
            <a:extLst>
              <a:ext uri="{FF2B5EF4-FFF2-40B4-BE49-F238E27FC236}">
                <a16:creationId xmlns:a16="http://schemas.microsoft.com/office/drawing/2014/main" id="{81BD4FDC-A709-9FCA-56A2-E34BD625EAFE}"/>
              </a:ext>
            </a:extLst>
          </p:cNvPr>
          <p:cNvSpPr txBox="1"/>
          <p:nvPr/>
        </p:nvSpPr>
        <p:spPr>
          <a:xfrm>
            <a:off x="575553" y="1384838"/>
            <a:ext cx="8754893" cy="4997715"/>
          </a:xfrm>
          <a:prstGeom prst="rect">
            <a:avLst/>
          </a:prstGeom>
          <a:noFill/>
        </p:spPr>
        <p:txBody>
          <a:bodyPr wrap="square" rtlCol="0">
            <a:spAutoFit/>
          </a:bodyPr>
          <a:lstStyle/>
          <a:p>
            <a:pPr>
              <a:lnSpc>
                <a:spcPct val="200000"/>
              </a:lnSpc>
            </a:pPr>
            <a:r>
              <a:rPr lang="en-US" dirty="0">
                <a:latin typeface="Comic Sans MS" panose="030F0702030302020204" pitchFamily="66" charset="0"/>
              </a:rPr>
              <a:t>Speech marks are used when someone is speaking. </a:t>
            </a:r>
          </a:p>
          <a:p>
            <a:pPr marL="285750" indent="-285750">
              <a:lnSpc>
                <a:spcPct val="200000"/>
              </a:lnSpc>
              <a:buFont typeface="Wingdings" panose="05000000000000000000" pitchFamily="2" charset="2"/>
              <a:buChar char="q"/>
            </a:pPr>
            <a:r>
              <a:rPr lang="en-US" dirty="0">
                <a:latin typeface="Comic Sans MS" panose="030F0702030302020204" pitchFamily="66" charset="0"/>
              </a:rPr>
              <a:t>Always need a full stop, comma, question mark or exclamation mark.  </a:t>
            </a:r>
          </a:p>
          <a:p>
            <a:pPr>
              <a:lnSpc>
                <a:spcPct val="200000"/>
              </a:lnSpc>
            </a:pPr>
            <a:r>
              <a:rPr lang="en-US" dirty="0">
                <a:solidFill>
                  <a:srgbClr val="FF0000"/>
                </a:solidFill>
                <a:latin typeface="Comic Sans MS" panose="030F0702030302020204" pitchFamily="66" charset="0"/>
              </a:rPr>
              <a:t>“I’m here” she said. </a:t>
            </a:r>
            <a:r>
              <a:rPr lang="en-US" dirty="0">
                <a:latin typeface="Comic Sans MS" panose="030F0702030302020204" pitchFamily="66" charset="0"/>
              </a:rPr>
              <a:t>     </a:t>
            </a:r>
            <a:r>
              <a:rPr lang="en-US" dirty="0">
                <a:solidFill>
                  <a:srgbClr val="00B050"/>
                </a:solidFill>
                <a:latin typeface="Comic Sans MS" panose="030F0702030302020204" pitchFamily="66" charset="0"/>
              </a:rPr>
              <a:t>“I’m here,” she said. </a:t>
            </a:r>
          </a:p>
          <a:p>
            <a:pPr marL="285750" indent="-285750">
              <a:lnSpc>
                <a:spcPct val="200000"/>
              </a:lnSpc>
              <a:buFont typeface="Wingdings" panose="05000000000000000000" pitchFamily="2" charset="2"/>
              <a:buChar char="q"/>
            </a:pPr>
            <a:r>
              <a:rPr lang="en-US" dirty="0">
                <a:latin typeface="Comic Sans MS" panose="030F0702030302020204" pitchFamily="66" charset="0"/>
              </a:rPr>
              <a:t>Speech marks go outside punctuation. </a:t>
            </a:r>
          </a:p>
          <a:p>
            <a:pPr>
              <a:lnSpc>
                <a:spcPct val="200000"/>
              </a:lnSpc>
            </a:pPr>
            <a:r>
              <a:rPr lang="en-US" dirty="0">
                <a:solidFill>
                  <a:srgbClr val="FF0000"/>
                </a:solidFill>
                <a:latin typeface="Comic Sans MS" panose="030F0702030302020204" pitchFamily="66" charset="0"/>
              </a:rPr>
              <a:t>“That’s mine“, he said. </a:t>
            </a:r>
            <a:r>
              <a:rPr lang="en-US" dirty="0">
                <a:latin typeface="Comic Sans MS" panose="030F0702030302020204" pitchFamily="66" charset="0"/>
              </a:rPr>
              <a:t>    </a:t>
            </a:r>
            <a:r>
              <a:rPr lang="en-US" dirty="0">
                <a:solidFill>
                  <a:srgbClr val="00B050"/>
                </a:solidFill>
                <a:latin typeface="Comic Sans MS" panose="030F0702030302020204" pitchFamily="66" charset="0"/>
              </a:rPr>
              <a:t>“That’s mine,” he said.</a:t>
            </a:r>
          </a:p>
          <a:p>
            <a:pPr marL="285750" indent="-285750">
              <a:lnSpc>
                <a:spcPct val="200000"/>
              </a:lnSpc>
              <a:buFont typeface="Wingdings" panose="05000000000000000000" pitchFamily="2" charset="2"/>
              <a:buChar char="q"/>
            </a:pPr>
            <a:r>
              <a:rPr lang="en-US" dirty="0">
                <a:latin typeface="Comic Sans MS" panose="030F0702030302020204" pitchFamily="66" charset="0"/>
              </a:rPr>
              <a:t>If at the end, use a comma before you start the speech.</a:t>
            </a:r>
          </a:p>
          <a:p>
            <a:pPr>
              <a:lnSpc>
                <a:spcPct val="200000"/>
              </a:lnSpc>
            </a:pPr>
            <a:r>
              <a:rPr lang="en-US" dirty="0">
                <a:solidFill>
                  <a:srgbClr val="FF0000"/>
                </a:solidFill>
                <a:latin typeface="Comic Sans MS" panose="030F0702030302020204" pitchFamily="66" charset="0"/>
              </a:rPr>
              <a:t>Sam called out to me “It’s mine.”      </a:t>
            </a:r>
            <a:r>
              <a:rPr lang="en-US" dirty="0">
                <a:solidFill>
                  <a:srgbClr val="00B050"/>
                </a:solidFill>
                <a:latin typeface="Comic Sans MS" panose="030F0702030302020204" pitchFamily="66" charset="0"/>
              </a:rPr>
              <a:t>Sam called out, “it’s mine.”</a:t>
            </a:r>
          </a:p>
          <a:p>
            <a:pPr marL="285750" indent="-285750">
              <a:lnSpc>
                <a:spcPct val="200000"/>
              </a:lnSpc>
              <a:buFont typeface="Wingdings" panose="05000000000000000000" pitchFamily="2" charset="2"/>
              <a:buChar char="q"/>
            </a:pPr>
            <a:r>
              <a:rPr lang="en-US" dirty="0">
                <a:latin typeface="Comic Sans MS" panose="030F0702030302020204" pitchFamily="66" charset="0"/>
              </a:rPr>
              <a:t>Don’t capitalize after a question mark.</a:t>
            </a:r>
          </a:p>
          <a:p>
            <a:pPr>
              <a:lnSpc>
                <a:spcPct val="200000"/>
              </a:lnSpc>
            </a:pPr>
            <a:r>
              <a:rPr lang="en-US" dirty="0">
                <a:solidFill>
                  <a:srgbClr val="FF0000"/>
                </a:solidFill>
                <a:latin typeface="Comic Sans MS" panose="030F0702030302020204" pitchFamily="66" charset="0"/>
              </a:rPr>
              <a:t>“How are you?” He asked.       </a:t>
            </a:r>
            <a:r>
              <a:rPr lang="en-US" dirty="0">
                <a:solidFill>
                  <a:srgbClr val="00B050"/>
                </a:solidFill>
                <a:latin typeface="Comic Sans MS" panose="030F0702030302020204" pitchFamily="66" charset="0"/>
              </a:rPr>
              <a:t>“How are you?” he asked.</a:t>
            </a:r>
          </a:p>
        </p:txBody>
      </p:sp>
      <p:sp>
        <p:nvSpPr>
          <p:cNvPr id="9" name="Rectangle 8">
            <a:extLst>
              <a:ext uri="{FF2B5EF4-FFF2-40B4-BE49-F238E27FC236}">
                <a16:creationId xmlns:a16="http://schemas.microsoft.com/office/drawing/2014/main" id="{E886532D-77D8-4A40-B33D-DC7DEF8D9EC5}"/>
              </a:ext>
            </a:extLst>
          </p:cNvPr>
          <p:cNvSpPr/>
          <p:nvPr/>
        </p:nvSpPr>
        <p:spPr>
          <a:xfrm>
            <a:off x="70275" y="85777"/>
            <a:ext cx="630314"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Do</a:t>
            </a:r>
            <a:endParaRPr lang="en-AU" dirty="0">
              <a:solidFill>
                <a:schemeClr val="tx1"/>
              </a:solidFill>
            </a:endParaRPr>
          </a:p>
        </p:txBody>
      </p:sp>
      <p:pic>
        <p:nvPicPr>
          <p:cNvPr id="14" name="Picture 13" descr="A green check mark on a black background&#10;&#10;Description automatically generated">
            <a:extLst>
              <a:ext uri="{FF2B5EF4-FFF2-40B4-BE49-F238E27FC236}">
                <a16:creationId xmlns:a16="http://schemas.microsoft.com/office/drawing/2014/main" id="{F0D93606-30B1-4FDF-80F7-FB656C7922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6125" y="2650279"/>
            <a:ext cx="517027" cy="365538"/>
          </a:xfrm>
          <a:prstGeom prst="rect">
            <a:avLst/>
          </a:prstGeom>
        </p:spPr>
      </p:pic>
      <p:pic>
        <p:nvPicPr>
          <p:cNvPr id="22" name="Picture 21" descr="A red x drawn on a black background&#10;&#10;Description automatically generated">
            <a:extLst>
              <a:ext uri="{FF2B5EF4-FFF2-40B4-BE49-F238E27FC236}">
                <a16:creationId xmlns:a16="http://schemas.microsoft.com/office/drawing/2014/main" id="{5976A393-FB6B-47DD-9F1C-71289910FA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4715" y="2650279"/>
            <a:ext cx="612248" cy="432859"/>
          </a:xfrm>
          <a:prstGeom prst="rect">
            <a:avLst/>
          </a:prstGeom>
        </p:spPr>
      </p:pic>
      <p:pic>
        <p:nvPicPr>
          <p:cNvPr id="23" name="Picture 22" descr="A green check mark on a black background&#10;&#10;Description automatically generated">
            <a:extLst>
              <a:ext uri="{FF2B5EF4-FFF2-40B4-BE49-F238E27FC236}">
                <a16:creationId xmlns:a16="http://schemas.microsoft.com/office/drawing/2014/main" id="{73354597-70B3-4029-A419-2A0955EE75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2420" y="3741203"/>
            <a:ext cx="517027" cy="365538"/>
          </a:xfrm>
          <a:prstGeom prst="rect">
            <a:avLst/>
          </a:prstGeom>
        </p:spPr>
      </p:pic>
      <p:pic>
        <p:nvPicPr>
          <p:cNvPr id="24" name="Picture 23" descr="A red x drawn on a black background&#10;&#10;Description automatically generated">
            <a:extLst>
              <a:ext uri="{FF2B5EF4-FFF2-40B4-BE49-F238E27FC236}">
                <a16:creationId xmlns:a16="http://schemas.microsoft.com/office/drawing/2014/main" id="{CCD46169-C1C7-4A19-85F4-F47A89DD9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3228" y="3741203"/>
            <a:ext cx="612248" cy="432859"/>
          </a:xfrm>
          <a:prstGeom prst="rect">
            <a:avLst/>
          </a:prstGeom>
        </p:spPr>
      </p:pic>
      <p:pic>
        <p:nvPicPr>
          <p:cNvPr id="25" name="Picture 24" descr="A green check mark on a black background&#10;&#10;Description automatically generated">
            <a:extLst>
              <a:ext uri="{FF2B5EF4-FFF2-40B4-BE49-F238E27FC236}">
                <a16:creationId xmlns:a16="http://schemas.microsoft.com/office/drawing/2014/main" id="{616A630B-D5AB-4538-BD51-EC4B36A79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5924" y="4875203"/>
            <a:ext cx="517027" cy="365538"/>
          </a:xfrm>
          <a:prstGeom prst="rect">
            <a:avLst/>
          </a:prstGeom>
        </p:spPr>
      </p:pic>
      <p:pic>
        <p:nvPicPr>
          <p:cNvPr id="26" name="Picture 25" descr="A red x drawn on a black background&#10;&#10;Description automatically generated">
            <a:extLst>
              <a:ext uri="{FF2B5EF4-FFF2-40B4-BE49-F238E27FC236}">
                <a16:creationId xmlns:a16="http://schemas.microsoft.com/office/drawing/2014/main" id="{29AFDFF2-7CA6-4100-BA2F-A39932F430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133" y="4849720"/>
            <a:ext cx="612248" cy="432859"/>
          </a:xfrm>
          <a:prstGeom prst="rect">
            <a:avLst/>
          </a:prstGeom>
        </p:spPr>
      </p:pic>
      <p:pic>
        <p:nvPicPr>
          <p:cNvPr id="27" name="Picture 26" descr="A green check mark on a black background&#10;&#10;Description automatically generated">
            <a:extLst>
              <a:ext uri="{FF2B5EF4-FFF2-40B4-BE49-F238E27FC236}">
                <a16:creationId xmlns:a16="http://schemas.microsoft.com/office/drawing/2014/main" id="{55AE1679-088D-43D3-BE49-D9EE4AF7F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9523" y="5974147"/>
            <a:ext cx="517027" cy="365538"/>
          </a:xfrm>
          <a:prstGeom prst="rect">
            <a:avLst/>
          </a:prstGeom>
        </p:spPr>
      </p:pic>
      <p:pic>
        <p:nvPicPr>
          <p:cNvPr id="28" name="Picture 27" descr="A red x drawn on a black background&#10;&#10;Description automatically generated">
            <a:extLst>
              <a:ext uri="{FF2B5EF4-FFF2-40B4-BE49-F238E27FC236}">
                <a16:creationId xmlns:a16="http://schemas.microsoft.com/office/drawing/2014/main" id="{89679983-2DA1-4142-960C-7FF182CF32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610" y="5940487"/>
            <a:ext cx="612248" cy="432859"/>
          </a:xfrm>
          <a:prstGeom prst="rect">
            <a:avLst/>
          </a:prstGeom>
        </p:spPr>
      </p:pic>
      <p:pic>
        <p:nvPicPr>
          <p:cNvPr id="29" name="Picture 28" descr="A cartoon pencil with a pink eraser&#10;&#10;Description automatically generated">
            <a:extLst>
              <a:ext uri="{FF2B5EF4-FFF2-40B4-BE49-F238E27FC236}">
                <a16:creationId xmlns:a16="http://schemas.microsoft.com/office/drawing/2014/main" id="{C52B2D84-1087-4312-9AFD-A2B4F609E8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4437" y="4635615"/>
            <a:ext cx="2531154" cy="1789526"/>
          </a:xfrm>
          <a:prstGeom prst="rect">
            <a:avLst/>
          </a:prstGeom>
        </p:spPr>
      </p:pic>
      <p:pic>
        <p:nvPicPr>
          <p:cNvPr id="30" name="Picture 29" descr="A cartoon of a child writing on a piece of paper&#10;&#10;Description automatically generated">
            <a:extLst>
              <a:ext uri="{FF2B5EF4-FFF2-40B4-BE49-F238E27FC236}">
                <a16:creationId xmlns:a16="http://schemas.microsoft.com/office/drawing/2014/main" id="{80F85CA5-C287-4224-86B1-D048E212A8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423" y="-80219"/>
            <a:ext cx="2429292" cy="1717509"/>
          </a:xfrm>
          <a:prstGeom prst="rect">
            <a:avLst/>
          </a:prstGeom>
        </p:spPr>
      </p:pic>
      <p:pic>
        <p:nvPicPr>
          <p:cNvPr id="31" name="Picture 30" descr="A white feather with stars and a black background&#10;&#10;Description automatically generated">
            <a:extLst>
              <a:ext uri="{FF2B5EF4-FFF2-40B4-BE49-F238E27FC236}">
                <a16:creationId xmlns:a16="http://schemas.microsoft.com/office/drawing/2014/main" id="{069B1B8B-E0A0-4F60-8D19-2E0371C042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37633" y="143892"/>
            <a:ext cx="1449746" cy="1024970"/>
          </a:xfrm>
          <a:prstGeom prst="rect">
            <a:avLst/>
          </a:prstGeom>
        </p:spPr>
      </p:pic>
    </p:spTree>
    <p:extLst>
      <p:ext uri="{BB962C8B-B14F-4D97-AF65-F5344CB8AC3E}">
        <p14:creationId xmlns:p14="http://schemas.microsoft.com/office/powerpoint/2010/main" val="353591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287777" y="520195"/>
            <a:ext cx="9330446" cy="830997"/>
          </a:xfrm>
          <a:prstGeom prst="rect">
            <a:avLst/>
          </a:prstGeom>
          <a:noFill/>
        </p:spPr>
        <p:txBody>
          <a:bodyPr wrap="square" rtlCol="0">
            <a:spAutoFit/>
          </a:bodyPr>
          <a:lstStyle/>
          <a:p>
            <a:pPr algn="ctr"/>
            <a:r>
              <a:rPr lang="en-AU" sz="4800" dirty="0">
                <a:latin typeface="Comic Sans MS" panose="030F0702030302020204" pitchFamily="66" charset="0"/>
              </a:rPr>
              <a:t>Speech Marks</a:t>
            </a:r>
          </a:p>
        </p:txBody>
      </p:sp>
      <p:sp>
        <p:nvSpPr>
          <p:cNvPr id="3" name="TextBox 2">
            <a:extLst>
              <a:ext uri="{FF2B5EF4-FFF2-40B4-BE49-F238E27FC236}">
                <a16:creationId xmlns:a16="http://schemas.microsoft.com/office/drawing/2014/main" id="{81BD4FDC-A709-9FCA-56A2-E34BD625EAFE}"/>
              </a:ext>
            </a:extLst>
          </p:cNvPr>
          <p:cNvSpPr txBox="1"/>
          <p:nvPr/>
        </p:nvSpPr>
        <p:spPr>
          <a:xfrm>
            <a:off x="446652" y="1224039"/>
            <a:ext cx="9012696" cy="4003917"/>
          </a:xfrm>
          <a:prstGeom prst="rect">
            <a:avLst/>
          </a:prstGeom>
          <a:noFill/>
        </p:spPr>
        <p:txBody>
          <a:bodyPr wrap="square" rtlCol="0">
            <a:spAutoFit/>
          </a:bodyPr>
          <a:lstStyle/>
          <a:p>
            <a:pPr>
              <a:lnSpc>
                <a:spcPct val="200000"/>
              </a:lnSpc>
            </a:pPr>
            <a:r>
              <a:rPr lang="en-AU" sz="2000" dirty="0">
                <a:latin typeface="Comic Sans MS" panose="030F0702030302020204" pitchFamily="66" charset="0"/>
              </a:rPr>
              <a:t>Work with a partner and explain why each sentence is wrong.</a:t>
            </a:r>
          </a:p>
          <a:p>
            <a:endParaRPr lang="en-AU" sz="2000" dirty="0">
              <a:latin typeface="Comic Sans MS" panose="030F0702030302020204" pitchFamily="66" charset="0"/>
            </a:endParaRPr>
          </a:p>
          <a:p>
            <a:pPr marL="514350" indent="-514350">
              <a:lnSpc>
                <a:spcPct val="200000"/>
              </a:lnSpc>
              <a:buFont typeface="+mj-lt"/>
              <a:buAutoNum type="arabicPeriod"/>
            </a:pPr>
            <a:r>
              <a:rPr lang="en-AU" sz="2000" dirty="0">
                <a:latin typeface="Comic Sans MS" panose="030F0702030302020204" pitchFamily="66" charset="0"/>
              </a:rPr>
              <a:t>"I'm so excited" exclaimed Maya.</a:t>
            </a:r>
          </a:p>
          <a:p>
            <a:pPr marL="514350" indent="-514350">
              <a:lnSpc>
                <a:spcPct val="200000"/>
              </a:lnSpc>
              <a:buFont typeface="+mj-lt"/>
              <a:buAutoNum type="arabicPeriod"/>
            </a:pPr>
            <a:r>
              <a:rPr lang="en-AU" sz="2000" dirty="0">
                <a:latin typeface="Comic Sans MS" panose="030F0702030302020204" pitchFamily="66" charset="0"/>
              </a:rPr>
              <a:t>Alex asked “can you pass me the crayons?"</a:t>
            </a:r>
          </a:p>
          <a:p>
            <a:pPr marL="514350" indent="-514350">
              <a:lnSpc>
                <a:spcPct val="200000"/>
              </a:lnSpc>
              <a:buFont typeface="+mj-lt"/>
              <a:buAutoNum type="arabicPeriod"/>
            </a:pPr>
            <a:r>
              <a:rPr lang="en-AU" sz="2000" dirty="0">
                <a:latin typeface="Comic Sans MS" panose="030F0702030302020204" pitchFamily="66" charset="0"/>
              </a:rPr>
              <a:t>“Where’s my hat?” Asked Tom.</a:t>
            </a:r>
          </a:p>
          <a:p>
            <a:pPr marL="514350" indent="-514350">
              <a:lnSpc>
                <a:spcPct val="200000"/>
              </a:lnSpc>
              <a:buFont typeface="+mj-lt"/>
              <a:buAutoNum type="arabicPeriod"/>
            </a:pPr>
            <a:r>
              <a:rPr lang="en-AU" sz="2000" dirty="0">
                <a:latin typeface="Comic Sans MS" panose="030F0702030302020204" pitchFamily="66" charset="0"/>
              </a:rPr>
              <a:t>"I finished reading my favourite book“, said Emily with a smile.</a:t>
            </a:r>
          </a:p>
          <a:p>
            <a:pPr marL="514350" indent="-514350">
              <a:lnSpc>
                <a:spcPct val="200000"/>
              </a:lnSpc>
              <a:buFont typeface="+mj-lt"/>
              <a:buAutoNum type="arabicPeriod"/>
            </a:pPr>
            <a:r>
              <a:rPr lang="en-AU" sz="2000" dirty="0">
                <a:latin typeface="Comic Sans MS" panose="030F0702030302020204" pitchFamily="66" charset="0"/>
              </a:rPr>
              <a:t>"Be careful, the floor is slippery” warned Mrs. Johnson.</a:t>
            </a:r>
          </a:p>
        </p:txBody>
      </p:sp>
      <p:sp>
        <p:nvSpPr>
          <p:cNvPr id="9" name="Rectangle 8">
            <a:extLst>
              <a:ext uri="{FF2B5EF4-FFF2-40B4-BE49-F238E27FC236}">
                <a16:creationId xmlns:a16="http://schemas.microsoft.com/office/drawing/2014/main" id="{E886532D-77D8-4A40-B33D-DC7DEF8D9EC5}"/>
              </a:ext>
            </a:extLst>
          </p:cNvPr>
          <p:cNvSpPr/>
          <p:nvPr/>
        </p:nvSpPr>
        <p:spPr>
          <a:xfrm>
            <a:off x="70274" y="85777"/>
            <a:ext cx="817493"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 Do</a:t>
            </a:r>
            <a:endParaRPr lang="en-AU" dirty="0">
              <a:solidFill>
                <a:schemeClr val="tx1"/>
              </a:solidFill>
            </a:endParaRPr>
          </a:p>
        </p:txBody>
      </p:sp>
      <p:sp>
        <p:nvSpPr>
          <p:cNvPr id="11" name="Rectangle 10">
            <a:extLst>
              <a:ext uri="{FF2B5EF4-FFF2-40B4-BE49-F238E27FC236}">
                <a16:creationId xmlns:a16="http://schemas.microsoft.com/office/drawing/2014/main" id="{B21BFFA6-5E27-430E-9378-B9A395B6A8D8}"/>
              </a:ext>
            </a:extLst>
          </p:cNvPr>
          <p:cNvSpPr/>
          <p:nvPr/>
        </p:nvSpPr>
        <p:spPr>
          <a:xfrm>
            <a:off x="8698395" y="118303"/>
            <a:ext cx="1080834"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Monday</a:t>
            </a:r>
            <a:endParaRPr lang="en-AU" dirty="0">
              <a:solidFill>
                <a:schemeClr val="tx1"/>
              </a:solidFill>
            </a:endParaRPr>
          </a:p>
        </p:txBody>
      </p:sp>
      <p:pic>
        <p:nvPicPr>
          <p:cNvPr id="7" name="Picture 6" descr="A book with a feather on it&#10;&#10;Description automatically generated">
            <a:extLst>
              <a:ext uri="{FF2B5EF4-FFF2-40B4-BE49-F238E27FC236}">
                <a16:creationId xmlns:a16="http://schemas.microsoft.com/office/drawing/2014/main" id="{25679386-1313-4D02-9AF4-8C8BB4C77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856" y="0"/>
            <a:ext cx="2034205" cy="1438183"/>
          </a:xfrm>
          <a:prstGeom prst="rect">
            <a:avLst/>
          </a:prstGeom>
        </p:spPr>
      </p:pic>
      <p:pic>
        <p:nvPicPr>
          <p:cNvPr id="16" name="Picture 15" descr="A cartoon of a child holding a pen and a book&#10;&#10;Description automatically generated">
            <a:extLst>
              <a:ext uri="{FF2B5EF4-FFF2-40B4-BE49-F238E27FC236}">
                <a16:creationId xmlns:a16="http://schemas.microsoft.com/office/drawing/2014/main" id="{37A817D0-8A56-4A39-860B-56B0277AFE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2035" y="4632261"/>
            <a:ext cx="3189207" cy="2254769"/>
          </a:xfrm>
          <a:prstGeom prst="rect">
            <a:avLst/>
          </a:prstGeom>
        </p:spPr>
      </p:pic>
      <p:pic>
        <p:nvPicPr>
          <p:cNvPr id="22" name="Picture 21" descr="A pencil with lightbulb and icons flying out of a book&#10;&#10;Description automatically generated">
            <a:extLst>
              <a:ext uri="{FF2B5EF4-FFF2-40B4-BE49-F238E27FC236}">
                <a16:creationId xmlns:a16="http://schemas.microsoft.com/office/drawing/2014/main" id="{A2FA5022-AE74-40A2-A0A7-6B696F4D21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4385" y="732804"/>
            <a:ext cx="2410910" cy="1704513"/>
          </a:xfrm>
          <a:prstGeom prst="rect">
            <a:avLst/>
          </a:prstGeom>
        </p:spPr>
      </p:pic>
    </p:spTree>
    <p:extLst>
      <p:ext uri="{BB962C8B-B14F-4D97-AF65-F5344CB8AC3E}">
        <p14:creationId xmlns:p14="http://schemas.microsoft.com/office/powerpoint/2010/main" val="34876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287777" y="520195"/>
            <a:ext cx="9330446" cy="830997"/>
          </a:xfrm>
          <a:prstGeom prst="rect">
            <a:avLst/>
          </a:prstGeom>
          <a:noFill/>
        </p:spPr>
        <p:txBody>
          <a:bodyPr wrap="square" rtlCol="0">
            <a:spAutoFit/>
          </a:bodyPr>
          <a:lstStyle/>
          <a:p>
            <a:pPr algn="ctr"/>
            <a:r>
              <a:rPr lang="en-AU" sz="4800" dirty="0">
                <a:latin typeface="Comic Sans MS" panose="030F0702030302020204" pitchFamily="66" charset="0"/>
              </a:rPr>
              <a:t>Speech Marks</a:t>
            </a:r>
          </a:p>
        </p:txBody>
      </p:sp>
      <p:sp>
        <p:nvSpPr>
          <p:cNvPr id="3" name="TextBox 2">
            <a:extLst>
              <a:ext uri="{FF2B5EF4-FFF2-40B4-BE49-F238E27FC236}">
                <a16:creationId xmlns:a16="http://schemas.microsoft.com/office/drawing/2014/main" id="{81BD4FDC-A709-9FCA-56A2-E34BD625EAFE}"/>
              </a:ext>
            </a:extLst>
          </p:cNvPr>
          <p:cNvSpPr txBox="1"/>
          <p:nvPr/>
        </p:nvSpPr>
        <p:spPr>
          <a:xfrm>
            <a:off x="446652" y="1224039"/>
            <a:ext cx="9012696" cy="4003917"/>
          </a:xfrm>
          <a:prstGeom prst="rect">
            <a:avLst/>
          </a:prstGeom>
          <a:noFill/>
        </p:spPr>
        <p:txBody>
          <a:bodyPr wrap="square" rtlCol="0">
            <a:spAutoFit/>
          </a:bodyPr>
          <a:lstStyle/>
          <a:p>
            <a:pPr>
              <a:lnSpc>
                <a:spcPct val="200000"/>
              </a:lnSpc>
            </a:pPr>
            <a:r>
              <a:rPr lang="en-AU" sz="2000" dirty="0">
                <a:latin typeface="Comic Sans MS" panose="030F0702030302020204" pitchFamily="66" charset="0"/>
              </a:rPr>
              <a:t>Fix these incorrect speech marks and write them in your book.</a:t>
            </a:r>
          </a:p>
          <a:p>
            <a:endParaRPr lang="en-AU" sz="2000" dirty="0">
              <a:latin typeface="Comic Sans MS" panose="030F0702030302020204" pitchFamily="66" charset="0"/>
            </a:endParaRPr>
          </a:p>
          <a:p>
            <a:pPr marL="514350" indent="-514350">
              <a:lnSpc>
                <a:spcPct val="200000"/>
              </a:lnSpc>
              <a:buFont typeface="+mj-lt"/>
              <a:buAutoNum type="arabicPeriod"/>
            </a:pPr>
            <a:r>
              <a:rPr lang="en-AU" sz="2000" dirty="0">
                <a:latin typeface="Comic Sans MS" panose="030F0702030302020204" pitchFamily="66" charset="0"/>
              </a:rPr>
              <a:t>"I can't wait to see my friends at the party“! exclaimed Jessica.</a:t>
            </a:r>
          </a:p>
          <a:p>
            <a:pPr marL="514350" indent="-514350">
              <a:lnSpc>
                <a:spcPct val="200000"/>
              </a:lnSpc>
              <a:buFont typeface="+mj-lt"/>
              <a:buAutoNum type="arabicPeriod"/>
            </a:pPr>
            <a:r>
              <a:rPr lang="en-AU" sz="2000" dirty="0">
                <a:latin typeface="Comic Sans MS" panose="030F0702030302020204" pitchFamily="66" charset="0"/>
              </a:rPr>
              <a:t>"Let's play hide and seek" suggested Jake to his friends.</a:t>
            </a:r>
          </a:p>
          <a:p>
            <a:pPr marL="514350" indent="-514350">
              <a:lnSpc>
                <a:spcPct val="200000"/>
              </a:lnSpc>
              <a:buFont typeface="+mj-lt"/>
              <a:buAutoNum type="arabicPeriod"/>
            </a:pPr>
            <a:r>
              <a:rPr lang="en-AU" sz="2000" dirty="0">
                <a:latin typeface="Comic Sans MS" panose="030F0702030302020204" pitchFamily="66" charset="0"/>
              </a:rPr>
              <a:t>Sally asked "Did you remember to bring your umbrella?" </a:t>
            </a:r>
          </a:p>
          <a:p>
            <a:pPr marL="514350" indent="-514350">
              <a:lnSpc>
                <a:spcPct val="200000"/>
              </a:lnSpc>
              <a:buFont typeface="+mj-lt"/>
              <a:buAutoNum type="arabicPeriod"/>
            </a:pPr>
            <a:r>
              <a:rPr lang="en-AU" sz="2000" dirty="0">
                <a:latin typeface="Comic Sans MS" panose="030F0702030302020204" pitchFamily="66" charset="0"/>
              </a:rPr>
              <a:t>“Where are you going?” Asked Jim.</a:t>
            </a:r>
          </a:p>
          <a:p>
            <a:pPr marL="514350" indent="-514350">
              <a:lnSpc>
                <a:spcPct val="200000"/>
              </a:lnSpc>
              <a:buFont typeface="+mj-lt"/>
              <a:buAutoNum type="arabicPeriod"/>
            </a:pPr>
            <a:r>
              <a:rPr lang="en-AU" sz="2000" dirty="0">
                <a:latin typeface="Comic Sans MS" panose="030F0702030302020204" pitchFamily="66" charset="0"/>
              </a:rPr>
              <a:t>"Be careful crossing the street“, reminded Sarah with concern.</a:t>
            </a:r>
          </a:p>
        </p:txBody>
      </p:sp>
      <p:sp>
        <p:nvSpPr>
          <p:cNvPr id="9" name="Rectangle 8">
            <a:extLst>
              <a:ext uri="{FF2B5EF4-FFF2-40B4-BE49-F238E27FC236}">
                <a16:creationId xmlns:a16="http://schemas.microsoft.com/office/drawing/2014/main" id="{E886532D-77D8-4A40-B33D-DC7DEF8D9EC5}"/>
              </a:ext>
            </a:extLst>
          </p:cNvPr>
          <p:cNvSpPr/>
          <p:nvPr/>
        </p:nvSpPr>
        <p:spPr>
          <a:xfrm>
            <a:off x="70274" y="85777"/>
            <a:ext cx="879637"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 Do</a:t>
            </a:r>
            <a:endParaRPr lang="en-AU" dirty="0">
              <a:solidFill>
                <a:schemeClr val="tx1"/>
              </a:solidFill>
            </a:endParaRPr>
          </a:p>
        </p:txBody>
      </p:sp>
      <p:sp>
        <p:nvSpPr>
          <p:cNvPr id="11" name="Rectangle 10">
            <a:extLst>
              <a:ext uri="{FF2B5EF4-FFF2-40B4-BE49-F238E27FC236}">
                <a16:creationId xmlns:a16="http://schemas.microsoft.com/office/drawing/2014/main" id="{B21BFFA6-5E27-430E-9378-B9A395B6A8D8}"/>
              </a:ext>
            </a:extLst>
          </p:cNvPr>
          <p:cNvSpPr/>
          <p:nvPr/>
        </p:nvSpPr>
        <p:spPr>
          <a:xfrm>
            <a:off x="8698395" y="118303"/>
            <a:ext cx="1080834"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Monday</a:t>
            </a:r>
            <a:endParaRPr lang="en-AU" dirty="0">
              <a:solidFill>
                <a:schemeClr val="tx1"/>
              </a:solidFill>
            </a:endParaRPr>
          </a:p>
        </p:txBody>
      </p:sp>
      <p:pic>
        <p:nvPicPr>
          <p:cNvPr id="5" name="Picture 4" descr="A cartoon of a child writing on a piece of paper&#10;&#10;Description automatically generated">
            <a:extLst>
              <a:ext uri="{FF2B5EF4-FFF2-40B4-BE49-F238E27FC236}">
                <a16:creationId xmlns:a16="http://schemas.microsoft.com/office/drawing/2014/main" id="{613D69D8-AC57-47CA-86F0-19494B29B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414" y="85777"/>
            <a:ext cx="1911163" cy="1351192"/>
          </a:xfrm>
          <a:prstGeom prst="rect">
            <a:avLst/>
          </a:prstGeom>
        </p:spPr>
      </p:pic>
      <p:pic>
        <p:nvPicPr>
          <p:cNvPr id="7" name="Picture 6" descr="A cartoon of a person giving a thumbs up&#10;&#10;Description automatically generated">
            <a:extLst>
              <a:ext uri="{FF2B5EF4-FFF2-40B4-BE49-F238E27FC236}">
                <a16:creationId xmlns:a16="http://schemas.microsoft.com/office/drawing/2014/main" id="{3501A21D-D8EF-4337-B7D5-B333ED4A2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8403" y="5089302"/>
            <a:ext cx="2542755" cy="1797728"/>
          </a:xfrm>
          <a:prstGeom prst="rect">
            <a:avLst/>
          </a:prstGeom>
        </p:spPr>
      </p:pic>
      <p:pic>
        <p:nvPicPr>
          <p:cNvPr id="10" name="Picture 9" descr="A cartoon pencil with a pink eraser&#10;&#10;Description automatically generated">
            <a:extLst>
              <a:ext uri="{FF2B5EF4-FFF2-40B4-BE49-F238E27FC236}">
                <a16:creationId xmlns:a16="http://schemas.microsoft.com/office/drawing/2014/main" id="{F00F2F04-44CA-47C3-AFDD-026F485250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6424" y="57095"/>
            <a:ext cx="2305579" cy="1630044"/>
          </a:xfrm>
          <a:prstGeom prst="rect">
            <a:avLst/>
          </a:prstGeom>
        </p:spPr>
      </p:pic>
    </p:spTree>
    <p:extLst>
      <p:ext uri="{BB962C8B-B14F-4D97-AF65-F5344CB8AC3E}">
        <p14:creationId xmlns:p14="http://schemas.microsoft.com/office/powerpoint/2010/main" val="4143506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287777" y="520195"/>
            <a:ext cx="9330446" cy="830997"/>
          </a:xfrm>
          <a:prstGeom prst="rect">
            <a:avLst/>
          </a:prstGeom>
          <a:noFill/>
        </p:spPr>
        <p:txBody>
          <a:bodyPr wrap="square" rtlCol="0">
            <a:spAutoFit/>
          </a:bodyPr>
          <a:lstStyle/>
          <a:p>
            <a:pPr algn="ctr"/>
            <a:r>
              <a:rPr lang="en-AU" sz="4800" dirty="0">
                <a:latin typeface="Comic Sans MS" panose="030F0702030302020204" pitchFamily="66" charset="0"/>
              </a:rPr>
              <a:t>Speech Marks</a:t>
            </a:r>
          </a:p>
        </p:txBody>
      </p:sp>
      <p:sp>
        <p:nvSpPr>
          <p:cNvPr id="3" name="TextBox 2">
            <a:extLst>
              <a:ext uri="{FF2B5EF4-FFF2-40B4-BE49-F238E27FC236}">
                <a16:creationId xmlns:a16="http://schemas.microsoft.com/office/drawing/2014/main" id="{81BD4FDC-A709-9FCA-56A2-E34BD625EAFE}"/>
              </a:ext>
            </a:extLst>
          </p:cNvPr>
          <p:cNvSpPr txBox="1"/>
          <p:nvPr/>
        </p:nvSpPr>
        <p:spPr>
          <a:xfrm>
            <a:off x="446652" y="1224039"/>
            <a:ext cx="9012696" cy="4588692"/>
          </a:xfrm>
          <a:prstGeom prst="rect">
            <a:avLst/>
          </a:prstGeom>
          <a:noFill/>
        </p:spPr>
        <p:txBody>
          <a:bodyPr wrap="square" rtlCol="0">
            <a:spAutoFit/>
          </a:bodyPr>
          <a:lstStyle/>
          <a:p>
            <a:pPr>
              <a:lnSpc>
                <a:spcPct val="200000"/>
              </a:lnSpc>
            </a:pPr>
            <a:r>
              <a:rPr lang="en-AU" sz="2000" dirty="0">
                <a:latin typeface="Comic Sans MS" panose="030F0702030302020204" pitchFamily="66" charset="0"/>
              </a:rPr>
              <a:t>Work with a partner to add punctuation and speech marks to these sentences.</a:t>
            </a:r>
          </a:p>
          <a:p>
            <a:endParaRPr lang="en-AU" dirty="0">
              <a:latin typeface="Comic Sans MS" panose="030F0702030302020204" pitchFamily="66" charset="0"/>
            </a:endParaRPr>
          </a:p>
          <a:p>
            <a:pPr marL="514350" indent="-514350">
              <a:lnSpc>
                <a:spcPct val="200000"/>
              </a:lnSpc>
              <a:buFont typeface="+mj-lt"/>
              <a:buAutoNum type="arabicPeriod"/>
            </a:pPr>
            <a:r>
              <a:rPr lang="en-AU" sz="2000" dirty="0">
                <a:latin typeface="Comic Sans MS" panose="030F0702030302020204" pitchFamily="66" charset="0"/>
              </a:rPr>
              <a:t>I'm going to study hard for the upcoming test declared Sam.</a:t>
            </a:r>
          </a:p>
          <a:p>
            <a:pPr marL="514350" indent="-514350">
              <a:lnSpc>
                <a:spcPct val="200000"/>
              </a:lnSpc>
              <a:buFont typeface="+mj-lt"/>
              <a:buAutoNum type="arabicPeriod"/>
            </a:pPr>
            <a:r>
              <a:rPr lang="en-AU" sz="2000" dirty="0">
                <a:latin typeface="Comic Sans MS" panose="030F0702030302020204" pitchFamily="66" charset="0"/>
              </a:rPr>
              <a:t>Please pass me the salt requested Grandma.</a:t>
            </a:r>
          </a:p>
          <a:p>
            <a:pPr marL="514350" indent="-514350">
              <a:lnSpc>
                <a:spcPct val="200000"/>
              </a:lnSpc>
              <a:buFont typeface="+mj-lt"/>
              <a:buAutoNum type="arabicPeriod"/>
            </a:pPr>
            <a:r>
              <a:rPr lang="en-AU" sz="2000" dirty="0">
                <a:latin typeface="Comic Sans MS" panose="030F0702030302020204" pitchFamily="66" charset="0"/>
              </a:rPr>
              <a:t>Anna said look at the beautiful rainbow.</a:t>
            </a:r>
          </a:p>
          <a:p>
            <a:pPr marL="514350" indent="-514350">
              <a:lnSpc>
                <a:spcPct val="200000"/>
              </a:lnSpc>
              <a:buFont typeface="+mj-lt"/>
              <a:buAutoNum type="arabicPeriod"/>
            </a:pPr>
            <a:r>
              <a:rPr lang="en-AU" sz="2000" dirty="0">
                <a:latin typeface="Comic Sans MS" panose="030F0702030302020204" pitchFamily="66" charset="0"/>
              </a:rPr>
              <a:t>Do you want to go to the movies tonight asked Tom</a:t>
            </a:r>
          </a:p>
          <a:p>
            <a:pPr marL="514350" indent="-514350">
              <a:lnSpc>
                <a:spcPct val="200000"/>
              </a:lnSpc>
              <a:buFont typeface="+mj-lt"/>
              <a:buAutoNum type="arabicPeriod"/>
            </a:pPr>
            <a:r>
              <a:rPr lang="en-AU" sz="2000" dirty="0">
                <a:latin typeface="Comic Sans MS" panose="030F0702030302020204" pitchFamily="66" charset="0"/>
              </a:rPr>
              <a:t>Let's go for a bike ride in the park suggested Emily.</a:t>
            </a:r>
          </a:p>
        </p:txBody>
      </p:sp>
      <p:sp>
        <p:nvSpPr>
          <p:cNvPr id="9" name="Rectangle 8">
            <a:extLst>
              <a:ext uri="{FF2B5EF4-FFF2-40B4-BE49-F238E27FC236}">
                <a16:creationId xmlns:a16="http://schemas.microsoft.com/office/drawing/2014/main" id="{E886532D-77D8-4A40-B33D-DC7DEF8D9EC5}"/>
              </a:ext>
            </a:extLst>
          </p:cNvPr>
          <p:cNvSpPr/>
          <p:nvPr/>
        </p:nvSpPr>
        <p:spPr>
          <a:xfrm>
            <a:off x="70274" y="85777"/>
            <a:ext cx="817493"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 Do</a:t>
            </a:r>
            <a:endParaRPr lang="en-AU" dirty="0">
              <a:solidFill>
                <a:schemeClr val="tx1"/>
              </a:solidFill>
            </a:endParaRPr>
          </a:p>
        </p:txBody>
      </p:sp>
      <p:sp>
        <p:nvSpPr>
          <p:cNvPr id="11" name="Rectangle 10">
            <a:extLst>
              <a:ext uri="{FF2B5EF4-FFF2-40B4-BE49-F238E27FC236}">
                <a16:creationId xmlns:a16="http://schemas.microsoft.com/office/drawing/2014/main" id="{B21BFFA6-5E27-430E-9378-B9A395B6A8D8}"/>
              </a:ext>
            </a:extLst>
          </p:cNvPr>
          <p:cNvSpPr/>
          <p:nvPr/>
        </p:nvSpPr>
        <p:spPr>
          <a:xfrm>
            <a:off x="8698395" y="118303"/>
            <a:ext cx="1080834"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Tuesday</a:t>
            </a:r>
            <a:endParaRPr lang="en-AU" dirty="0">
              <a:solidFill>
                <a:schemeClr val="tx1"/>
              </a:solidFill>
            </a:endParaRPr>
          </a:p>
        </p:txBody>
      </p:sp>
      <p:pic>
        <p:nvPicPr>
          <p:cNvPr id="5" name="Picture 4" descr="A white feather with stars and a black background&#10;&#10;Description automatically generated">
            <a:extLst>
              <a:ext uri="{FF2B5EF4-FFF2-40B4-BE49-F238E27FC236}">
                <a16:creationId xmlns:a16="http://schemas.microsoft.com/office/drawing/2014/main" id="{22D878B3-668C-4932-B857-FE1DC214A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8909" y="733412"/>
            <a:ext cx="1478457" cy="1045269"/>
          </a:xfrm>
          <a:prstGeom prst="rect">
            <a:avLst/>
          </a:prstGeom>
        </p:spPr>
      </p:pic>
      <p:pic>
        <p:nvPicPr>
          <p:cNvPr id="7" name="Picture 6" descr="A pencil with lightbulb and icons flying out of a book&#10;&#10;Description automatically generated">
            <a:extLst>
              <a:ext uri="{FF2B5EF4-FFF2-40B4-BE49-F238E27FC236}">
                <a16:creationId xmlns:a16="http://schemas.microsoft.com/office/drawing/2014/main" id="{407D5218-005E-4945-8D43-05BC8038F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4747" y="4971494"/>
            <a:ext cx="2668324" cy="1886505"/>
          </a:xfrm>
          <a:prstGeom prst="rect">
            <a:avLst/>
          </a:prstGeom>
        </p:spPr>
      </p:pic>
      <p:pic>
        <p:nvPicPr>
          <p:cNvPr id="10" name="Picture 9" descr="A cartoon of a child holding a pen and a book&#10;&#10;Description automatically generated">
            <a:extLst>
              <a:ext uri="{FF2B5EF4-FFF2-40B4-BE49-F238E27FC236}">
                <a16:creationId xmlns:a16="http://schemas.microsoft.com/office/drawing/2014/main" id="{FBC25C96-F072-4519-8833-BF446D69E4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67" y="0"/>
            <a:ext cx="2034205" cy="1438183"/>
          </a:xfrm>
          <a:prstGeom prst="rect">
            <a:avLst/>
          </a:prstGeom>
        </p:spPr>
      </p:pic>
    </p:spTree>
    <p:extLst>
      <p:ext uri="{BB962C8B-B14F-4D97-AF65-F5344CB8AC3E}">
        <p14:creationId xmlns:p14="http://schemas.microsoft.com/office/powerpoint/2010/main" val="398120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287777" y="520195"/>
            <a:ext cx="9330446" cy="830997"/>
          </a:xfrm>
          <a:prstGeom prst="rect">
            <a:avLst/>
          </a:prstGeom>
          <a:noFill/>
        </p:spPr>
        <p:txBody>
          <a:bodyPr wrap="square" rtlCol="0">
            <a:spAutoFit/>
          </a:bodyPr>
          <a:lstStyle/>
          <a:p>
            <a:pPr algn="ctr"/>
            <a:r>
              <a:rPr lang="en-AU" sz="4800" dirty="0">
                <a:latin typeface="Comic Sans MS" panose="030F0702030302020204" pitchFamily="66" charset="0"/>
              </a:rPr>
              <a:t>Speech Marks</a:t>
            </a:r>
          </a:p>
        </p:txBody>
      </p:sp>
      <p:sp>
        <p:nvSpPr>
          <p:cNvPr id="3" name="TextBox 2">
            <a:extLst>
              <a:ext uri="{FF2B5EF4-FFF2-40B4-BE49-F238E27FC236}">
                <a16:creationId xmlns:a16="http://schemas.microsoft.com/office/drawing/2014/main" id="{81BD4FDC-A709-9FCA-56A2-E34BD625EAFE}"/>
              </a:ext>
            </a:extLst>
          </p:cNvPr>
          <p:cNvSpPr txBox="1"/>
          <p:nvPr/>
        </p:nvSpPr>
        <p:spPr>
          <a:xfrm>
            <a:off x="446652" y="1224039"/>
            <a:ext cx="9012696" cy="4619470"/>
          </a:xfrm>
          <a:prstGeom prst="rect">
            <a:avLst/>
          </a:prstGeom>
          <a:noFill/>
        </p:spPr>
        <p:txBody>
          <a:bodyPr wrap="square" rtlCol="0">
            <a:spAutoFit/>
          </a:bodyPr>
          <a:lstStyle/>
          <a:p>
            <a:pPr>
              <a:lnSpc>
                <a:spcPct val="200000"/>
              </a:lnSpc>
            </a:pPr>
            <a:r>
              <a:rPr lang="en-AU" sz="2000" dirty="0">
                <a:latin typeface="Comic Sans MS" panose="030F0702030302020204" pitchFamily="66" charset="0"/>
              </a:rPr>
              <a:t>In your book, rewrite these sentences to have punctuation and speech marks.</a:t>
            </a:r>
          </a:p>
          <a:p>
            <a:endParaRPr lang="en-AU" sz="2000" dirty="0">
              <a:latin typeface="Comic Sans MS" panose="030F0702030302020204" pitchFamily="66" charset="0"/>
            </a:endParaRPr>
          </a:p>
          <a:p>
            <a:pPr marL="514350" indent="-514350">
              <a:lnSpc>
                <a:spcPct val="200000"/>
              </a:lnSpc>
              <a:buFont typeface="+mj-lt"/>
              <a:buAutoNum type="arabicPeriod"/>
            </a:pPr>
            <a:r>
              <a:rPr lang="en-AU" sz="2000" dirty="0">
                <a:latin typeface="Comic Sans MS" panose="030F0702030302020204" pitchFamily="66" charset="0"/>
              </a:rPr>
              <a:t>What time does the movie start inquired Sarah eagerly.</a:t>
            </a:r>
          </a:p>
          <a:p>
            <a:pPr marL="514350" indent="-514350">
              <a:lnSpc>
                <a:spcPct val="200000"/>
              </a:lnSpc>
              <a:buFont typeface="+mj-lt"/>
              <a:buAutoNum type="arabicPeriod"/>
            </a:pPr>
            <a:r>
              <a:rPr lang="en-AU" sz="2000" dirty="0">
                <a:latin typeface="Comic Sans MS" panose="030F0702030302020204" pitchFamily="66" charset="0"/>
              </a:rPr>
              <a:t>I want to be a scientist when I grow up declared Mark.</a:t>
            </a:r>
          </a:p>
          <a:p>
            <a:pPr marL="514350" indent="-514350">
              <a:lnSpc>
                <a:spcPct val="200000"/>
              </a:lnSpc>
              <a:buFont typeface="+mj-lt"/>
              <a:buAutoNum type="arabicPeriod"/>
            </a:pPr>
            <a:r>
              <a:rPr lang="en-AU" sz="2000" dirty="0">
                <a:latin typeface="Comic Sans MS" panose="030F0702030302020204" pitchFamily="66" charset="0"/>
              </a:rPr>
              <a:t>Lily whispered Did you hear that noise?</a:t>
            </a:r>
          </a:p>
          <a:p>
            <a:pPr marL="514350" indent="-514350">
              <a:lnSpc>
                <a:spcPct val="200000"/>
              </a:lnSpc>
              <a:buFont typeface="+mj-lt"/>
              <a:buAutoNum type="arabicPeriod"/>
            </a:pPr>
            <a:r>
              <a:rPr lang="en-AU" sz="2000" dirty="0">
                <a:latin typeface="Comic Sans MS" panose="030F0702030302020204" pitchFamily="66" charset="0"/>
              </a:rPr>
              <a:t>Mom, can I have a cookie asked Tommy.</a:t>
            </a:r>
          </a:p>
          <a:p>
            <a:pPr marL="514350" indent="-514350">
              <a:lnSpc>
                <a:spcPct val="200000"/>
              </a:lnSpc>
              <a:buFont typeface="+mj-lt"/>
              <a:buAutoNum type="arabicPeriod"/>
            </a:pPr>
            <a:r>
              <a:rPr lang="en-AU" sz="2000" dirty="0">
                <a:latin typeface="Comic Sans MS" panose="030F0702030302020204" pitchFamily="66" charset="0"/>
              </a:rPr>
              <a:t>David said I'm sorry for being late</a:t>
            </a:r>
          </a:p>
        </p:txBody>
      </p:sp>
      <p:sp>
        <p:nvSpPr>
          <p:cNvPr id="9" name="Rectangle 8">
            <a:extLst>
              <a:ext uri="{FF2B5EF4-FFF2-40B4-BE49-F238E27FC236}">
                <a16:creationId xmlns:a16="http://schemas.microsoft.com/office/drawing/2014/main" id="{E886532D-77D8-4A40-B33D-DC7DEF8D9EC5}"/>
              </a:ext>
            </a:extLst>
          </p:cNvPr>
          <p:cNvSpPr/>
          <p:nvPr/>
        </p:nvSpPr>
        <p:spPr>
          <a:xfrm>
            <a:off x="70274" y="85777"/>
            <a:ext cx="879637"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 Do</a:t>
            </a:r>
            <a:endParaRPr lang="en-AU" dirty="0">
              <a:solidFill>
                <a:schemeClr val="tx1"/>
              </a:solidFill>
            </a:endParaRPr>
          </a:p>
        </p:txBody>
      </p:sp>
      <p:sp>
        <p:nvSpPr>
          <p:cNvPr id="11" name="Rectangle 10">
            <a:extLst>
              <a:ext uri="{FF2B5EF4-FFF2-40B4-BE49-F238E27FC236}">
                <a16:creationId xmlns:a16="http://schemas.microsoft.com/office/drawing/2014/main" id="{B21BFFA6-5E27-430E-9378-B9A395B6A8D8}"/>
              </a:ext>
            </a:extLst>
          </p:cNvPr>
          <p:cNvSpPr/>
          <p:nvPr/>
        </p:nvSpPr>
        <p:spPr>
          <a:xfrm>
            <a:off x="8698395" y="118303"/>
            <a:ext cx="1080834"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Tuesday</a:t>
            </a:r>
            <a:endParaRPr lang="en-AU" dirty="0">
              <a:solidFill>
                <a:schemeClr val="tx1"/>
              </a:solidFill>
            </a:endParaRPr>
          </a:p>
        </p:txBody>
      </p:sp>
      <p:pic>
        <p:nvPicPr>
          <p:cNvPr id="5" name="Picture 4" descr="A book with a feather on it&#10;&#10;Description automatically generated">
            <a:extLst>
              <a:ext uri="{FF2B5EF4-FFF2-40B4-BE49-F238E27FC236}">
                <a16:creationId xmlns:a16="http://schemas.microsoft.com/office/drawing/2014/main" id="{AE2BE8C5-6906-44A3-8622-16685D321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3423" y="4795487"/>
            <a:ext cx="2749944" cy="1944210"/>
          </a:xfrm>
          <a:prstGeom prst="rect">
            <a:avLst/>
          </a:prstGeom>
        </p:spPr>
      </p:pic>
      <p:pic>
        <p:nvPicPr>
          <p:cNvPr id="7" name="Picture 6" descr="A cartoon pencil with a pink eraser&#10;&#10;Description automatically generated">
            <a:extLst>
              <a:ext uri="{FF2B5EF4-FFF2-40B4-BE49-F238E27FC236}">
                <a16:creationId xmlns:a16="http://schemas.microsoft.com/office/drawing/2014/main" id="{54EAC82D-F954-4814-BA52-AAE7F4FB2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8882" y="1570575"/>
            <a:ext cx="2567869" cy="1815483"/>
          </a:xfrm>
          <a:prstGeom prst="rect">
            <a:avLst/>
          </a:prstGeom>
        </p:spPr>
      </p:pic>
      <p:pic>
        <p:nvPicPr>
          <p:cNvPr id="10" name="Picture 9" descr="A cartoon of a child writing on a piece of paper&#10;&#10;Description automatically generated">
            <a:extLst>
              <a:ext uri="{FF2B5EF4-FFF2-40B4-BE49-F238E27FC236}">
                <a16:creationId xmlns:a16="http://schemas.microsoft.com/office/drawing/2014/main" id="{18D4AA50-E084-4936-9796-4FFA819C23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265" y="-5341"/>
            <a:ext cx="2229017" cy="1575915"/>
          </a:xfrm>
          <a:prstGeom prst="rect">
            <a:avLst/>
          </a:prstGeom>
        </p:spPr>
      </p:pic>
    </p:spTree>
    <p:extLst>
      <p:ext uri="{BB962C8B-B14F-4D97-AF65-F5344CB8AC3E}">
        <p14:creationId xmlns:p14="http://schemas.microsoft.com/office/powerpoint/2010/main" val="996498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A500B9-09A4-893C-E65D-E0F2DB38EE25}"/>
              </a:ext>
            </a:extLst>
          </p:cNvPr>
          <p:cNvSpPr txBox="1"/>
          <p:nvPr/>
        </p:nvSpPr>
        <p:spPr>
          <a:xfrm>
            <a:off x="287777" y="520195"/>
            <a:ext cx="9330446" cy="830997"/>
          </a:xfrm>
          <a:prstGeom prst="rect">
            <a:avLst/>
          </a:prstGeom>
          <a:noFill/>
        </p:spPr>
        <p:txBody>
          <a:bodyPr wrap="square" rtlCol="0">
            <a:spAutoFit/>
          </a:bodyPr>
          <a:lstStyle/>
          <a:p>
            <a:pPr algn="ctr"/>
            <a:r>
              <a:rPr lang="en-AU" sz="4800" dirty="0">
                <a:latin typeface="Comic Sans MS" panose="030F0702030302020204" pitchFamily="66" charset="0"/>
              </a:rPr>
              <a:t>Speech Marks</a:t>
            </a:r>
          </a:p>
        </p:txBody>
      </p:sp>
      <p:sp>
        <p:nvSpPr>
          <p:cNvPr id="3" name="TextBox 2">
            <a:extLst>
              <a:ext uri="{FF2B5EF4-FFF2-40B4-BE49-F238E27FC236}">
                <a16:creationId xmlns:a16="http://schemas.microsoft.com/office/drawing/2014/main" id="{81BD4FDC-A709-9FCA-56A2-E34BD625EAFE}"/>
              </a:ext>
            </a:extLst>
          </p:cNvPr>
          <p:cNvSpPr txBox="1"/>
          <p:nvPr/>
        </p:nvSpPr>
        <p:spPr>
          <a:xfrm>
            <a:off x="446652" y="1224039"/>
            <a:ext cx="9012696" cy="4311693"/>
          </a:xfrm>
          <a:prstGeom prst="rect">
            <a:avLst/>
          </a:prstGeom>
          <a:noFill/>
        </p:spPr>
        <p:txBody>
          <a:bodyPr wrap="square" rtlCol="0">
            <a:spAutoFit/>
          </a:bodyPr>
          <a:lstStyle/>
          <a:p>
            <a:pPr>
              <a:lnSpc>
                <a:spcPct val="200000"/>
              </a:lnSpc>
            </a:pPr>
            <a:r>
              <a:rPr lang="en-AU" sz="2000" dirty="0">
                <a:latin typeface="Comic Sans MS" panose="030F0702030302020204" pitchFamily="66" charset="0"/>
              </a:rPr>
              <a:t>Read the short text and add speech marks. Work with a partner. </a:t>
            </a:r>
          </a:p>
          <a:p>
            <a:pPr>
              <a:lnSpc>
                <a:spcPct val="200000"/>
              </a:lnSpc>
            </a:pPr>
            <a:endParaRPr lang="en-AU" sz="2000" dirty="0">
              <a:latin typeface="Comic Sans MS" panose="030F0702030302020204" pitchFamily="66" charset="0"/>
            </a:endParaRPr>
          </a:p>
          <a:p>
            <a:pPr>
              <a:lnSpc>
                <a:spcPct val="200000"/>
              </a:lnSpc>
            </a:pPr>
            <a:r>
              <a:rPr lang="en-AU" sz="2000" dirty="0">
                <a:latin typeface="Comic Sans MS" panose="030F0702030302020204" pitchFamily="66" charset="0"/>
              </a:rPr>
              <a:t>Hello? Is anyone there? called Tommy. An old owl replied, I’m right here.</a:t>
            </a:r>
          </a:p>
          <a:p>
            <a:pPr>
              <a:lnSpc>
                <a:spcPct val="200000"/>
              </a:lnSpc>
            </a:pPr>
            <a:r>
              <a:rPr lang="en-AU" sz="2000" dirty="0">
                <a:latin typeface="Comic Sans MS" panose="030F0702030302020204" pitchFamily="66" charset="0"/>
              </a:rPr>
              <a:t>Are you a talking owl? asked Tommy in awe. </a:t>
            </a:r>
          </a:p>
          <a:p>
            <a:pPr>
              <a:lnSpc>
                <a:spcPct val="200000"/>
              </a:lnSpc>
            </a:pPr>
            <a:r>
              <a:rPr lang="en-AU" sz="2000" dirty="0">
                <a:latin typeface="Comic Sans MS" panose="030F0702030302020204" pitchFamily="66" charset="0"/>
              </a:rPr>
              <a:t>Yes, young one. What brings you here? replied the owl, its voice gentle.</a:t>
            </a:r>
          </a:p>
          <a:p>
            <a:pPr>
              <a:lnSpc>
                <a:spcPct val="200000"/>
              </a:lnSpc>
            </a:pPr>
            <a:r>
              <a:rPr lang="en-AU" sz="2000" dirty="0">
                <a:latin typeface="Comic Sans MS" panose="030F0702030302020204" pitchFamily="66" charset="0"/>
              </a:rPr>
              <a:t>I’m here to find my mother said Tommy. </a:t>
            </a:r>
          </a:p>
          <a:p>
            <a:pPr>
              <a:lnSpc>
                <a:spcPct val="200000"/>
              </a:lnSpc>
            </a:pPr>
            <a:r>
              <a:rPr lang="en-AU" sz="2000" dirty="0">
                <a:latin typeface="Comic Sans MS" panose="030F0702030302020204" pitchFamily="66" charset="0"/>
              </a:rPr>
              <a:t>Well… let me help you! exclaimed the old owl.</a:t>
            </a:r>
          </a:p>
        </p:txBody>
      </p:sp>
      <p:sp>
        <p:nvSpPr>
          <p:cNvPr id="9" name="Rectangle 8">
            <a:extLst>
              <a:ext uri="{FF2B5EF4-FFF2-40B4-BE49-F238E27FC236}">
                <a16:creationId xmlns:a16="http://schemas.microsoft.com/office/drawing/2014/main" id="{E886532D-77D8-4A40-B33D-DC7DEF8D9EC5}"/>
              </a:ext>
            </a:extLst>
          </p:cNvPr>
          <p:cNvSpPr/>
          <p:nvPr/>
        </p:nvSpPr>
        <p:spPr>
          <a:xfrm>
            <a:off x="70274" y="85777"/>
            <a:ext cx="817493"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 Do</a:t>
            </a:r>
            <a:endParaRPr lang="en-AU" dirty="0">
              <a:solidFill>
                <a:schemeClr val="tx1"/>
              </a:solidFill>
            </a:endParaRPr>
          </a:p>
        </p:txBody>
      </p:sp>
      <p:sp>
        <p:nvSpPr>
          <p:cNvPr id="11" name="Rectangle 10">
            <a:extLst>
              <a:ext uri="{FF2B5EF4-FFF2-40B4-BE49-F238E27FC236}">
                <a16:creationId xmlns:a16="http://schemas.microsoft.com/office/drawing/2014/main" id="{B21BFFA6-5E27-430E-9378-B9A395B6A8D8}"/>
              </a:ext>
            </a:extLst>
          </p:cNvPr>
          <p:cNvSpPr/>
          <p:nvPr/>
        </p:nvSpPr>
        <p:spPr>
          <a:xfrm>
            <a:off x="8487052" y="118303"/>
            <a:ext cx="1292177" cy="372862"/>
          </a:xfrm>
          <a:prstGeom prst="rect">
            <a:avLst/>
          </a:prstGeom>
          <a:solidFill>
            <a:schemeClr val="bg1"/>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Wednesday</a:t>
            </a:r>
            <a:endParaRPr lang="en-AU" dirty="0">
              <a:solidFill>
                <a:schemeClr val="tx1"/>
              </a:solidFill>
            </a:endParaRPr>
          </a:p>
        </p:txBody>
      </p:sp>
      <p:pic>
        <p:nvPicPr>
          <p:cNvPr id="5" name="Picture 4" descr="A pencil with lightbulb and icons flying out of a book&#10;&#10;Description automatically generated">
            <a:extLst>
              <a:ext uri="{FF2B5EF4-FFF2-40B4-BE49-F238E27FC236}">
                <a16:creationId xmlns:a16="http://schemas.microsoft.com/office/drawing/2014/main" id="{B2345A99-0D39-4D18-901A-2219F8D0A4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6288" y="475807"/>
            <a:ext cx="2323011" cy="1642369"/>
          </a:xfrm>
          <a:prstGeom prst="rect">
            <a:avLst/>
          </a:prstGeom>
        </p:spPr>
      </p:pic>
      <p:pic>
        <p:nvPicPr>
          <p:cNvPr id="7" name="Picture 6" descr="A cartoon of a child holding a book&#10;&#10;Description automatically generated">
            <a:extLst>
              <a:ext uri="{FF2B5EF4-FFF2-40B4-BE49-F238E27FC236}">
                <a16:creationId xmlns:a16="http://schemas.microsoft.com/office/drawing/2014/main" id="{FC591FB0-5300-4BD1-B8F5-5771BDAAF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963" y="4927106"/>
            <a:ext cx="2731108" cy="1930893"/>
          </a:xfrm>
          <a:prstGeom prst="rect">
            <a:avLst/>
          </a:prstGeom>
        </p:spPr>
      </p:pic>
      <p:pic>
        <p:nvPicPr>
          <p:cNvPr id="10" name="Picture 9" descr="A white feather with stars and a black background&#10;&#10;Description automatically generated">
            <a:extLst>
              <a:ext uri="{FF2B5EF4-FFF2-40B4-BE49-F238E27FC236}">
                <a16:creationId xmlns:a16="http://schemas.microsoft.com/office/drawing/2014/main" id="{E2AAAC03-A5D8-4A59-B1CA-4983AF15FE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1490" y="383845"/>
            <a:ext cx="1381250" cy="976544"/>
          </a:xfrm>
          <a:prstGeom prst="rect">
            <a:avLst/>
          </a:prstGeom>
        </p:spPr>
      </p:pic>
    </p:spTree>
    <p:extLst>
      <p:ext uri="{BB962C8B-B14F-4D97-AF65-F5344CB8AC3E}">
        <p14:creationId xmlns:p14="http://schemas.microsoft.com/office/powerpoint/2010/main" val="3407138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17941</TotalTime>
  <Words>844</Words>
  <Application>Microsoft Office PowerPoint</Application>
  <PresentationFormat>A4 Paper (210x297 mm)</PresentationFormat>
  <Paragraphs>103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Comic Sans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cameron Eaves</dc:creator>
  <cp:lastModifiedBy>EAVES Cameron [Wattle Grove Primary School]</cp:lastModifiedBy>
  <cp:revision>265</cp:revision>
  <dcterms:created xsi:type="dcterms:W3CDTF">2020-06-30T21:06:36Z</dcterms:created>
  <dcterms:modified xsi:type="dcterms:W3CDTF">2024-04-13T13:14:53Z</dcterms:modified>
</cp:coreProperties>
</file>