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7" r:id="rId4"/>
    <p:sldId id="344" r:id="rId5"/>
    <p:sldId id="338" r:id="rId6"/>
    <p:sldId id="345" r:id="rId7"/>
    <p:sldId id="346" r:id="rId8"/>
    <p:sldId id="347" r:id="rId9"/>
    <p:sldId id="340" r:id="rId10"/>
    <p:sldId id="348"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1670" y="37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cartoon of a forest with water and trees&#10;&#10;Description automatically generated">
            <a:extLst>
              <a:ext uri="{FF2B5EF4-FFF2-40B4-BE49-F238E27FC236}">
                <a16:creationId xmlns:a16="http://schemas.microsoft.com/office/drawing/2014/main" id="{E9C5A23A-F08C-4F8B-AB0E-C188DF1760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AF71D8AC-CA78-4ECC-8148-B9EACA0DD064}"/>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0" y="6590959"/>
            <a:ext cx="1313895" cy="261081"/>
          </a:xfrm>
          <a:prstGeom prst="rect">
            <a:avLst/>
          </a:prstGeom>
        </p:spPr>
      </p:pic>
      <p:sp>
        <p:nvSpPr>
          <p:cNvPr id="7" name="Rectangle 6">
            <a:extLst>
              <a:ext uri="{FF2B5EF4-FFF2-40B4-BE49-F238E27FC236}">
                <a16:creationId xmlns:a16="http://schemas.microsoft.com/office/drawing/2014/main" id="{61004493-EF09-447B-8E3C-FF16799E1A0F}"/>
              </a:ext>
            </a:extLst>
          </p:cNvPr>
          <p:cNvSpPr/>
          <p:nvPr userDrawn="1"/>
        </p:nvSpPr>
        <p:spPr>
          <a:xfrm>
            <a:off x="428625" y="359055"/>
            <a:ext cx="9048750" cy="6139889"/>
          </a:xfrm>
          <a:custGeom>
            <a:avLst/>
            <a:gdLst>
              <a:gd name="connsiteX0" fmla="*/ 0 w 9048750"/>
              <a:gd name="connsiteY0" fmla="*/ 0 h 6139889"/>
              <a:gd name="connsiteX1" fmla="*/ 475059 w 9048750"/>
              <a:gd name="connsiteY1" fmla="*/ 0 h 6139889"/>
              <a:gd name="connsiteX2" fmla="*/ 1131094 w 9048750"/>
              <a:gd name="connsiteY2" fmla="*/ 0 h 6139889"/>
              <a:gd name="connsiteX3" fmla="*/ 1425178 w 9048750"/>
              <a:gd name="connsiteY3" fmla="*/ 0 h 6139889"/>
              <a:gd name="connsiteX4" fmla="*/ 1990725 w 9048750"/>
              <a:gd name="connsiteY4" fmla="*/ 0 h 6139889"/>
              <a:gd name="connsiteX5" fmla="*/ 2375297 w 9048750"/>
              <a:gd name="connsiteY5" fmla="*/ 0 h 6139889"/>
              <a:gd name="connsiteX6" fmla="*/ 2850356 w 9048750"/>
              <a:gd name="connsiteY6" fmla="*/ 0 h 6139889"/>
              <a:gd name="connsiteX7" fmla="*/ 3506391 w 9048750"/>
              <a:gd name="connsiteY7" fmla="*/ 0 h 6139889"/>
              <a:gd name="connsiteX8" fmla="*/ 4071938 w 9048750"/>
              <a:gd name="connsiteY8" fmla="*/ 0 h 6139889"/>
              <a:gd name="connsiteX9" fmla="*/ 4546997 w 9048750"/>
              <a:gd name="connsiteY9" fmla="*/ 0 h 6139889"/>
              <a:gd name="connsiteX10" fmla="*/ 5112544 w 9048750"/>
              <a:gd name="connsiteY10" fmla="*/ 0 h 6139889"/>
              <a:gd name="connsiteX11" fmla="*/ 5859066 w 9048750"/>
              <a:gd name="connsiteY11" fmla="*/ 0 h 6139889"/>
              <a:gd name="connsiteX12" fmla="*/ 6334125 w 9048750"/>
              <a:gd name="connsiteY12" fmla="*/ 0 h 6139889"/>
              <a:gd name="connsiteX13" fmla="*/ 6718697 w 9048750"/>
              <a:gd name="connsiteY13" fmla="*/ 0 h 6139889"/>
              <a:gd name="connsiteX14" fmla="*/ 7374731 w 9048750"/>
              <a:gd name="connsiteY14" fmla="*/ 0 h 6139889"/>
              <a:gd name="connsiteX15" fmla="*/ 8030766 w 9048750"/>
              <a:gd name="connsiteY15" fmla="*/ 0 h 6139889"/>
              <a:gd name="connsiteX16" fmla="*/ 9048750 w 9048750"/>
              <a:gd name="connsiteY16" fmla="*/ 0 h 6139889"/>
              <a:gd name="connsiteX17" fmla="*/ 9048750 w 9048750"/>
              <a:gd name="connsiteY17" fmla="*/ 619571 h 6139889"/>
              <a:gd name="connsiteX18" fmla="*/ 9048750 w 9048750"/>
              <a:gd name="connsiteY18" fmla="*/ 1239141 h 6139889"/>
              <a:gd name="connsiteX19" fmla="*/ 9048750 w 9048750"/>
              <a:gd name="connsiteY19" fmla="*/ 1613116 h 6139889"/>
              <a:gd name="connsiteX20" fmla="*/ 9048750 w 9048750"/>
              <a:gd name="connsiteY20" fmla="*/ 2232687 h 6139889"/>
              <a:gd name="connsiteX21" fmla="*/ 9048750 w 9048750"/>
              <a:gd name="connsiteY21" fmla="*/ 2790859 h 6139889"/>
              <a:gd name="connsiteX22" fmla="*/ 9048750 w 9048750"/>
              <a:gd name="connsiteY22" fmla="*/ 3226233 h 6139889"/>
              <a:gd name="connsiteX23" fmla="*/ 9048750 w 9048750"/>
              <a:gd name="connsiteY23" fmla="*/ 3907202 h 6139889"/>
              <a:gd name="connsiteX24" fmla="*/ 9048750 w 9048750"/>
              <a:gd name="connsiteY24" fmla="*/ 4281177 h 6139889"/>
              <a:gd name="connsiteX25" fmla="*/ 9048750 w 9048750"/>
              <a:gd name="connsiteY25" fmla="*/ 4716551 h 6139889"/>
              <a:gd name="connsiteX26" fmla="*/ 9048750 w 9048750"/>
              <a:gd name="connsiteY26" fmla="*/ 5274723 h 6139889"/>
              <a:gd name="connsiteX27" fmla="*/ 9048750 w 9048750"/>
              <a:gd name="connsiteY27" fmla="*/ 6139889 h 6139889"/>
              <a:gd name="connsiteX28" fmla="*/ 8664178 w 9048750"/>
              <a:gd name="connsiteY28" fmla="*/ 6139889 h 6139889"/>
              <a:gd name="connsiteX29" fmla="*/ 8189119 w 9048750"/>
              <a:gd name="connsiteY29" fmla="*/ 6139889 h 6139889"/>
              <a:gd name="connsiteX30" fmla="*/ 7533084 w 9048750"/>
              <a:gd name="connsiteY30" fmla="*/ 6139889 h 6139889"/>
              <a:gd name="connsiteX31" fmla="*/ 6786563 w 9048750"/>
              <a:gd name="connsiteY31" fmla="*/ 6139889 h 6139889"/>
              <a:gd name="connsiteX32" fmla="*/ 6311503 w 9048750"/>
              <a:gd name="connsiteY32" fmla="*/ 6139889 h 6139889"/>
              <a:gd name="connsiteX33" fmla="*/ 5564981 w 9048750"/>
              <a:gd name="connsiteY33" fmla="*/ 6139889 h 6139889"/>
              <a:gd name="connsiteX34" fmla="*/ 5089922 w 9048750"/>
              <a:gd name="connsiteY34" fmla="*/ 6139889 h 6139889"/>
              <a:gd name="connsiteX35" fmla="*/ 4524375 w 9048750"/>
              <a:gd name="connsiteY35" fmla="*/ 6139889 h 6139889"/>
              <a:gd name="connsiteX36" fmla="*/ 3958828 w 9048750"/>
              <a:gd name="connsiteY36" fmla="*/ 6139889 h 6139889"/>
              <a:gd name="connsiteX37" fmla="*/ 3574256 w 9048750"/>
              <a:gd name="connsiteY37" fmla="*/ 6139889 h 6139889"/>
              <a:gd name="connsiteX38" fmla="*/ 3008709 w 9048750"/>
              <a:gd name="connsiteY38" fmla="*/ 6139889 h 6139889"/>
              <a:gd name="connsiteX39" fmla="*/ 2714625 w 9048750"/>
              <a:gd name="connsiteY39" fmla="*/ 6139889 h 6139889"/>
              <a:gd name="connsiteX40" fmla="*/ 2239566 w 9048750"/>
              <a:gd name="connsiteY40" fmla="*/ 6139889 h 6139889"/>
              <a:gd name="connsiteX41" fmla="*/ 1583531 w 9048750"/>
              <a:gd name="connsiteY41" fmla="*/ 6139889 h 6139889"/>
              <a:gd name="connsiteX42" fmla="*/ 837009 w 9048750"/>
              <a:gd name="connsiteY42" fmla="*/ 6139889 h 6139889"/>
              <a:gd name="connsiteX43" fmla="*/ 0 w 9048750"/>
              <a:gd name="connsiteY43" fmla="*/ 6139889 h 6139889"/>
              <a:gd name="connsiteX44" fmla="*/ 0 w 9048750"/>
              <a:gd name="connsiteY44" fmla="*/ 5643116 h 6139889"/>
              <a:gd name="connsiteX45" fmla="*/ 0 w 9048750"/>
              <a:gd name="connsiteY45" fmla="*/ 5084944 h 6139889"/>
              <a:gd name="connsiteX46" fmla="*/ 0 w 9048750"/>
              <a:gd name="connsiteY46" fmla="*/ 4465374 h 6139889"/>
              <a:gd name="connsiteX47" fmla="*/ 0 w 9048750"/>
              <a:gd name="connsiteY47" fmla="*/ 3845803 h 6139889"/>
              <a:gd name="connsiteX48" fmla="*/ 0 w 9048750"/>
              <a:gd name="connsiteY48" fmla="*/ 3349030 h 6139889"/>
              <a:gd name="connsiteX49" fmla="*/ 0 w 9048750"/>
              <a:gd name="connsiteY49" fmla="*/ 2852258 h 6139889"/>
              <a:gd name="connsiteX50" fmla="*/ 0 w 9048750"/>
              <a:gd name="connsiteY50" fmla="*/ 2171288 h 6139889"/>
              <a:gd name="connsiteX51" fmla="*/ 0 w 9048750"/>
              <a:gd name="connsiteY51" fmla="*/ 1735914 h 6139889"/>
              <a:gd name="connsiteX52" fmla="*/ 0 w 9048750"/>
              <a:gd name="connsiteY52" fmla="*/ 1054945 h 6139889"/>
              <a:gd name="connsiteX53" fmla="*/ 0 w 9048750"/>
              <a:gd name="connsiteY53" fmla="*/ 496773 h 6139889"/>
              <a:gd name="connsiteX54" fmla="*/ 0 w 9048750"/>
              <a:gd name="connsiteY54" fmla="*/ 0 h 613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48750" h="6139889" fill="none" extrusionOk="0">
                <a:moveTo>
                  <a:pt x="0" y="0"/>
                </a:moveTo>
                <a:cubicBezTo>
                  <a:pt x="181886" y="-3662"/>
                  <a:pt x="359171" y="42745"/>
                  <a:pt x="475059" y="0"/>
                </a:cubicBezTo>
                <a:cubicBezTo>
                  <a:pt x="590947" y="-42745"/>
                  <a:pt x="956206" y="38088"/>
                  <a:pt x="1131094" y="0"/>
                </a:cubicBezTo>
                <a:cubicBezTo>
                  <a:pt x="1305982" y="-38088"/>
                  <a:pt x="1349854" y="25857"/>
                  <a:pt x="1425178" y="0"/>
                </a:cubicBezTo>
                <a:cubicBezTo>
                  <a:pt x="1500502" y="-25857"/>
                  <a:pt x="1765539" y="22291"/>
                  <a:pt x="1990725" y="0"/>
                </a:cubicBezTo>
                <a:cubicBezTo>
                  <a:pt x="2215911" y="-22291"/>
                  <a:pt x="2214579" y="13300"/>
                  <a:pt x="2375297" y="0"/>
                </a:cubicBezTo>
                <a:cubicBezTo>
                  <a:pt x="2536015" y="-13300"/>
                  <a:pt x="2643539" y="35341"/>
                  <a:pt x="2850356" y="0"/>
                </a:cubicBezTo>
                <a:cubicBezTo>
                  <a:pt x="3057173" y="-35341"/>
                  <a:pt x="3307451" y="37056"/>
                  <a:pt x="3506391" y="0"/>
                </a:cubicBezTo>
                <a:cubicBezTo>
                  <a:pt x="3705332" y="-37056"/>
                  <a:pt x="3927579" y="10875"/>
                  <a:pt x="4071938" y="0"/>
                </a:cubicBezTo>
                <a:cubicBezTo>
                  <a:pt x="4216297" y="-10875"/>
                  <a:pt x="4319814" y="36569"/>
                  <a:pt x="4546997" y="0"/>
                </a:cubicBezTo>
                <a:cubicBezTo>
                  <a:pt x="4774180" y="-36569"/>
                  <a:pt x="4958970" y="19403"/>
                  <a:pt x="5112544" y="0"/>
                </a:cubicBezTo>
                <a:cubicBezTo>
                  <a:pt x="5266118" y="-19403"/>
                  <a:pt x="5590258" y="77391"/>
                  <a:pt x="5859066" y="0"/>
                </a:cubicBezTo>
                <a:cubicBezTo>
                  <a:pt x="6127874" y="-77391"/>
                  <a:pt x="6171820" y="33877"/>
                  <a:pt x="6334125" y="0"/>
                </a:cubicBezTo>
                <a:cubicBezTo>
                  <a:pt x="6496430" y="-33877"/>
                  <a:pt x="6572391" y="23903"/>
                  <a:pt x="6718697" y="0"/>
                </a:cubicBezTo>
                <a:cubicBezTo>
                  <a:pt x="6865003" y="-23903"/>
                  <a:pt x="7146498" y="61795"/>
                  <a:pt x="7374731" y="0"/>
                </a:cubicBezTo>
                <a:cubicBezTo>
                  <a:pt x="7602964" y="-61795"/>
                  <a:pt x="7767037" y="37361"/>
                  <a:pt x="8030766" y="0"/>
                </a:cubicBezTo>
                <a:cubicBezTo>
                  <a:pt x="8294496" y="-37361"/>
                  <a:pt x="8708340" y="18214"/>
                  <a:pt x="9048750" y="0"/>
                </a:cubicBezTo>
                <a:cubicBezTo>
                  <a:pt x="9068934" y="145060"/>
                  <a:pt x="9010181" y="456865"/>
                  <a:pt x="9048750" y="619571"/>
                </a:cubicBezTo>
                <a:cubicBezTo>
                  <a:pt x="9087319" y="782277"/>
                  <a:pt x="9013925" y="1082336"/>
                  <a:pt x="9048750" y="1239141"/>
                </a:cubicBezTo>
                <a:cubicBezTo>
                  <a:pt x="9083575" y="1395946"/>
                  <a:pt x="9038220" y="1455062"/>
                  <a:pt x="9048750" y="1613116"/>
                </a:cubicBezTo>
                <a:cubicBezTo>
                  <a:pt x="9059280" y="1771170"/>
                  <a:pt x="9003013" y="2093457"/>
                  <a:pt x="9048750" y="2232687"/>
                </a:cubicBezTo>
                <a:cubicBezTo>
                  <a:pt x="9094487" y="2371917"/>
                  <a:pt x="9014261" y="2577920"/>
                  <a:pt x="9048750" y="2790859"/>
                </a:cubicBezTo>
                <a:cubicBezTo>
                  <a:pt x="9083239" y="3003798"/>
                  <a:pt x="9027212" y="3101676"/>
                  <a:pt x="9048750" y="3226233"/>
                </a:cubicBezTo>
                <a:cubicBezTo>
                  <a:pt x="9070288" y="3350790"/>
                  <a:pt x="8991752" y="3642172"/>
                  <a:pt x="9048750" y="3907202"/>
                </a:cubicBezTo>
                <a:cubicBezTo>
                  <a:pt x="9105748" y="4172232"/>
                  <a:pt x="9009708" y="4137042"/>
                  <a:pt x="9048750" y="4281177"/>
                </a:cubicBezTo>
                <a:cubicBezTo>
                  <a:pt x="9087792" y="4425313"/>
                  <a:pt x="9000964" y="4587447"/>
                  <a:pt x="9048750" y="4716551"/>
                </a:cubicBezTo>
                <a:cubicBezTo>
                  <a:pt x="9096536" y="4845655"/>
                  <a:pt x="8996244" y="5036376"/>
                  <a:pt x="9048750" y="5274723"/>
                </a:cubicBezTo>
                <a:cubicBezTo>
                  <a:pt x="9101256" y="5513070"/>
                  <a:pt x="9042555" y="5794980"/>
                  <a:pt x="9048750" y="6139889"/>
                </a:cubicBezTo>
                <a:cubicBezTo>
                  <a:pt x="8960226" y="6174774"/>
                  <a:pt x="8764208" y="6122349"/>
                  <a:pt x="8664178" y="6139889"/>
                </a:cubicBezTo>
                <a:cubicBezTo>
                  <a:pt x="8564148" y="6157429"/>
                  <a:pt x="8426623" y="6087377"/>
                  <a:pt x="8189119" y="6139889"/>
                </a:cubicBezTo>
                <a:cubicBezTo>
                  <a:pt x="7951615" y="6192401"/>
                  <a:pt x="7686025" y="6111405"/>
                  <a:pt x="7533084" y="6139889"/>
                </a:cubicBezTo>
                <a:cubicBezTo>
                  <a:pt x="7380144" y="6168373"/>
                  <a:pt x="6936876" y="6101273"/>
                  <a:pt x="6786563" y="6139889"/>
                </a:cubicBezTo>
                <a:cubicBezTo>
                  <a:pt x="6636250" y="6178505"/>
                  <a:pt x="6419779" y="6089304"/>
                  <a:pt x="6311503" y="6139889"/>
                </a:cubicBezTo>
                <a:cubicBezTo>
                  <a:pt x="6203227" y="6190474"/>
                  <a:pt x="5831323" y="6077801"/>
                  <a:pt x="5564981" y="6139889"/>
                </a:cubicBezTo>
                <a:cubicBezTo>
                  <a:pt x="5298639" y="6201977"/>
                  <a:pt x="5303569" y="6100493"/>
                  <a:pt x="5089922" y="6139889"/>
                </a:cubicBezTo>
                <a:cubicBezTo>
                  <a:pt x="4876275" y="6179285"/>
                  <a:pt x="4681601" y="6098154"/>
                  <a:pt x="4524375" y="6139889"/>
                </a:cubicBezTo>
                <a:cubicBezTo>
                  <a:pt x="4367149" y="6181624"/>
                  <a:pt x="4144525" y="6119225"/>
                  <a:pt x="3958828" y="6139889"/>
                </a:cubicBezTo>
                <a:cubicBezTo>
                  <a:pt x="3773131" y="6160553"/>
                  <a:pt x="3659917" y="6133366"/>
                  <a:pt x="3574256" y="6139889"/>
                </a:cubicBezTo>
                <a:cubicBezTo>
                  <a:pt x="3488595" y="6146412"/>
                  <a:pt x="3275880" y="6089784"/>
                  <a:pt x="3008709" y="6139889"/>
                </a:cubicBezTo>
                <a:cubicBezTo>
                  <a:pt x="2741538" y="6189994"/>
                  <a:pt x="2834931" y="6127421"/>
                  <a:pt x="2714625" y="6139889"/>
                </a:cubicBezTo>
                <a:cubicBezTo>
                  <a:pt x="2594319" y="6152357"/>
                  <a:pt x="2389287" y="6122822"/>
                  <a:pt x="2239566" y="6139889"/>
                </a:cubicBezTo>
                <a:cubicBezTo>
                  <a:pt x="2089845" y="6156956"/>
                  <a:pt x="1883103" y="6080598"/>
                  <a:pt x="1583531" y="6139889"/>
                </a:cubicBezTo>
                <a:cubicBezTo>
                  <a:pt x="1283960" y="6199180"/>
                  <a:pt x="1006861" y="6062227"/>
                  <a:pt x="837009" y="6139889"/>
                </a:cubicBezTo>
                <a:cubicBezTo>
                  <a:pt x="667157" y="6217551"/>
                  <a:pt x="249237" y="6124761"/>
                  <a:pt x="0" y="6139889"/>
                </a:cubicBezTo>
                <a:cubicBezTo>
                  <a:pt x="-22061" y="5895425"/>
                  <a:pt x="36537" y="5789011"/>
                  <a:pt x="0" y="5643116"/>
                </a:cubicBezTo>
                <a:cubicBezTo>
                  <a:pt x="-36537" y="5497221"/>
                  <a:pt x="32633" y="5342338"/>
                  <a:pt x="0" y="5084944"/>
                </a:cubicBezTo>
                <a:cubicBezTo>
                  <a:pt x="-32633" y="4827550"/>
                  <a:pt x="53208" y="4698997"/>
                  <a:pt x="0" y="4465374"/>
                </a:cubicBezTo>
                <a:cubicBezTo>
                  <a:pt x="-53208" y="4231751"/>
                  <a:pt x="49972" y="4042842"/>
                  <a:pt x="0" y="3845803"/>
                </a:cubicBezTo>
                <a:cubicBezTo>
                  <a:pt x="-49972" y="3648764"/>
                  <a:pt x="1572" y="3456956"/>
                  <a:pt x="0" y="3349030"/>
                </a:cubicBezTo>
                <a:cubicBezTo>
                  <a:pt x="-1572" y="3241104"/>
                  <a:pt x="15611" y="3013541"/>
                  <a:pt x="0" y="2852258"/>
                </a:cubicBezTo>
                <a:cubicBezTo>
                  <a:pt x="-15611" y="2690975"/>
                  <a:pt x="46179" y="2470437"/>
                  <a:pt x="0" y="2171288"/>
                </a:cubicBezTo>
                <a:cubicBezTo>
                  <a:pt x="-46179" y="1872139"/>
                  <a:pt x="39532" y="1931850"/>
                  <a:pt x="0" y="1735914"/>
                </a:cubicBezTo>
                <a:cubicBezTo>
                  <a:pt x="-39532" y="1539978"/>
                  <a:pt x="41458" y="1337331"/>
                  <a:pt x="0" y="1054945"/>
                </a:cubicBezTo>
                <a:cubicBezTo>
                  <a:pt x="-41458" y="772559"/>
                  <a:pt x="41051" y="737518"/>
                  <a:pt x="0" y="496773"/>
                </a:cubicBezTo>
                <a:cubicBezTo>
                  <a:pt x="-41051" y="256028"/>
                  <a:pt x="50391" y="150629"/>
                  <a:pt x="0" y="0"/>
                </a:cubicBezTo>
                <a:close/>
              </a:path>
              <a:path w="9048750" h="6139889" stroke="0" extrusionOk="0">
                <a:moveTo>
                  <a:pt x="0" y="0"/>
                </a:moveTo>
                <a:cubicBezTo>
                  <a:pt x="136690" y="-20135"/>
                  <a:pt x="403156" y="5227"/>
                  <a:pt x="565547" y="0"/>
                </a:cubicBezTo>
                <a:cubicBezTo>
                  <a:pt x="727938" y="-5227"/>
                  <a:pt x="865763" y="31831"/>
                  <a:pt x="1040606" y="0"/>
                </a:cubicBezTo>
                <a:cubicBezTo>
                  <a:pt x="1215449" y="-31831"/>
                  <a:pt x="1307243" y="23592"/>
                  <a:pt x="1425178" y="0"/>
                </a:cubicBezTo>
                <a:cubicBezTo>
                  <a:pt x="1543113" y="-23592"/>
                  <a:pt x="1807246" y="48474"/>
                  <a:pt x="2081212" y="0"/>
                </a:cubicBezTo>
                <a:cubicBezTo>
                  <a:pt x="2355178" y="-48474"/>
                  <a:pt x="2244174" y="3128"/>
                  <a:pt x="2375297" y="0"/>
                </a:cubicBezTo>
                <a:cubicBezTo>
                  <a:pt x="2506420" y="-3128"/>
                  <a:pt x="2971566" y="10467"/>
                  <a:pt x="3121819" y="0"/>
                </a:cubicBezTo>
                <a:cubicBezTo>
                  <a:pt x="3272072" y="-10467"/>
                  <a:pt x="3534558" y="28057"/>
                  <a:pt x="3777853" y="0"/>
                </a:cubicBezTo>
                <a:cubicBezTo>
                  <a:pt x="4021148" y="-28057"/>
                  <a:pt x="4150643" y="28917"/>
                  <a:pt x="4433888" y="0"/>
                </a:cubicBezTo>
                <a:cubicBezTo>
                  <a:pt x="4717134" y="-28917"/>
                  <a:pt x="4637580" y="19218"/>
                  <a:pt x="4727972" y="0"/>
                </a:cubicBezTo>
                <a:cubicBezTo>
                  <a:pt x="4818364" y="-19218"/>
                  <a:pt x="5138176" y="67762"/>
                  <a:pt x="5384006" y="0"/>
                </a:cubicBezTo>
                <a:cubicBezTo>
                  <a:pt x="5629836" y="-67762"/>
                  <a:pt x="5722720" y="25268"/>
                  <a:pt x="5949553" y="0"/>
                </a:cubicBezTo>
                <a:cubicBezTo>
                  <a:pt x="6176386" y="-25268"/>
                  <a:pt x="6127021" y="28645"/>
                  <a:pt x="6243637" y="0"/>
                </a:cubicBezTo>
                <a:cubicBezTo>
                  <a:pt x="6360253" y="-28645"/>
                  <a:pt x="6610682" y="37389"/>
                  <a:pt x="6718697" y="0"/>
                </a:cubicBezTo>
                <a:cubicBezTo>
                  <a:pt x="6826712" y="-37389"/>
                  <a:pt x="7146195" y="13946"/>
                  <a:pt x="7465219" y="0"/>
                </a:cubicBezTo>
                <a:cubicBezTo>
                  <a:pt x="7784243" y="-13946"/>
                  <a:pt x="7944015" y="46077"/>
                  <a:pt x="8121253" y="0"/>
                </a:cubicBezTo>
                <a:cubicBezTo>
                  <a:pt x="8298491" y="-46077"/>
                  <a:pt x="8314550" y="16791"/>
                  <a:pt x="8505825" y="0"/>
                </a:cubicBezTo>
                <a:cubicBezTo>
                  <a:pt x="8697100" y="-16791"/>
                  <a:pt x="8916756" y="792"/>
                  <a:pt x="9048750" y="0"/>
                </a:cubicBezTo>
                <a:cubicBezTo>
                  <a:pt x="9058253" y="186669"/>
                  <a:pt x="8999317" y="248490"/>
                  <a:pt x="9048750" y="435374"/>
                </a:cubicBezTo>
                <a:cubicBezTo>
                  <a:pt x="9098183" y="622258"/>
                  <a:pt x="9047100" y="683500"/>
                  <a:pt x="9048750" y="809349"/>
                </a:cubicBezTo>
                <a:cubicBezTo>
                  <a:pt x="9050400" y="935198"/>
                  <a:pt x="9005267" y="1199018"/>
                  <a:pt x="9048750" y="1306122"/>
                </a:cubicBezTo>
                <a:cubicBezTo>
                  <a:pt x="9092233" y="1413226"/>
                  <a:pt x="9015841" y="1520984"/>
                  <a:pt x="9048750" y="1680097"/>
                </a:cubicBezTo>
                <a:cubicBezTo>
                  <a:pt x="9081659" y="1839210"/>
                  <a:pt x="9026971" y="2163869"/>
                  <a:pt x="9048750" y="2361066"/>
                </a:cubicBezTo>
                <a:cubicBezTo>
                  <a:pt x="9070529" y="2558263"/>
                  <a:pt x="8981372" y="2905170"/>
                  <a:pt x="9048750" y="3042036"/>
                </a:cubicBezTo>
                <a:cubicBezTo>
                  <a:pt x="9116128" y="3178902"/>
                  <a:pt x="9019902" y="3468387"/>
                  <a:pt x="9048750" y="3661607"/>
                </a:cubicBezTo>
                <a:cubicBezTo>
                  <a:pt x="9077598" y="3854827"/>
                  <a:pt x="9033571" y="4085947"/>
                  <a:pt x="9048750" y="4342576"/>
                </a:cubicBezTo>
                <a:cubicBezTo>
                  <a:pt x="9063929" y="4599205"/>
                  <a:pt x="9000292" y="4710153"/>
                  <a:pt x="9048750" y="4839349"/>
                </a:cubicBezTo>
                <a:cubicBezTo>
                  <a:pt x="9097208" y="4968545"/>
                  <a:pt x="9006010" y="5106866"/>
                  <a:pt x="9048750" y="5213324"/>
                </a:cubicBezTo>
                <a:cubicBezTo>
                  <a:pt x="9091490" y="5319783"/>
                  <a:pt x="8982280" y="5751886"/>
                  <a:pt x="9048750" y="6139889"/>
                </a:cubicBezTo>
                <a:cubicBezTo>
                  <a:pt x="8862744" y="6174357"/>
                  <a:pt x="8745310" y="6121956"/>
                  <a:pt x="8664178" y="6139889"/>
                </a:cubicBezTo>
                <a:cubicBezTo>
                  <a:pt x="8583046" y="6157822"/>
                  <a:pt x="8340990" y="6104292"/>
                  <a:pt x="8189119" y="6139889"/>
                </a:cubicBezTo>
                <a:cubicBezTo>
                  <a:pt x="8037248" y="6175486"/>
                  <a:pt x="7738949" y="6100770"/>
                  <a:pt x="7623572" y="6139889"/>
                </a:cubicBezTo>
                <a:cubicBezTo>
                  <a:pt x="7508195" y="6179008"/>
                  <a:pt x="7111121" y="6132239"/>
                  <a:pt x="6967538" y="6139889"/>
                </a:cubicBezTo>
                <a:cubicBezTo>
                  <a:pt x="6823955" y="6147539"/>
                  <a:pt x="6514416" y="6066717"/>
                  <a:pt x="6221016" y="6139889"/>
                </a:cubicBezTo>
                <a:cubicBezTo>
                  <a:pt x="5927616" y="6213061"/>
                  <a:pt x="5937712" y="6102964"/>
                  <a:pt x="5745956" y="6139889"/>
                </a:cubicBezTo>
                <a:cubicBezTo>
                  <a:pt x="5554200" y="6176814"/>
                  <a:pt x="5421886" y="6109418"/>
                  <a:pt x="5270897" y="6139889"/>
                </a:cubicBezTo>
                <a:cubicBezTo>
                  <a:pt x="5119908" y="6170360"/>
                  <a:pt x="4890922" y="6087342"/>
                  <a:pt x="4524375" y="6139889"/>
                </a:cubicBezTo>
                <a:cubicBezTo>
                  <a:pt x="4157828" y="6192436"/>
                  <a:pt x="4322591" y="6129366"/>
                  <a:pt x="4230291" y="6139889"/>
                </a:cubicBezTo>
                <a:cubicBezTo>
                  <a:pt x="4137991" y="6150412"/>
                  <a:pt x="3810747" y="6131642"/>
                  <a:pt x="3664744" y="6139889"/>
                </a:cubicBezTo>
                <a:cubicBezTo>
                  <a:pt x="3518741" y="6148136"/>
                  <a:pt x="3240476" y="6105882"/>
                  <a:pt x="3099197" y="6139889"/>
                </a:cubicBezTo>
                <a:cubicBezTo>
                  <a:pt x="2957918" y="6173896"/>
                  <a:pt x="2819759" y="6102411"/>
                  <a:pt x="2624138" y="6139889"/>
                </a:cubicBezTo>
                <a:cubicBezTo>
                  <a:pt x="2428517" y="6177367"/>
                  <a:pt x="2259556" y="6094915"/>
                  <a:pt x="2149078" y="6139889"/>
                </a:cubicBezTo>
                <a:cubicBezTo>
                  <a:pt x="2038600" y="6184863"/>
                  <a:pt x="1926679" y="6131158"/>
                  <a:pt x="1854994" y="6139889"/>
                </a:cubicBezTo>
                <a:cubicBezTo>
                  <a:pt x="1783309" y="6148620"/>
                  <a:pt x="1594243" y="6108189"/>
                  <a:pt x="1470422" y="6139889"/>
                </a:cubicBezTo>
                <a:cubicBezTo>
                  <a:pt x="1346601" y="6171589"/>
                  <a:pt x="983952" y="6087352"/>
                  <a:pt x="814388" y="6139889"/>
                </a:cubicBezTo>
                <a:cubicBezTo>
                  <a:pt x="644824" y="6192426"/>
                  <a:pt x="651171" y="6117411"/>
                  <a:pt x="520303" y="6139889"/>
                </a:cubicBezTo>
                <a:cubicBezTo>
                  <a:pt x="389435" y="6162367"/>
                  <a:pt x="175917" y="6113200"/>
                  <a:pt x="0" y="6139889"/>
                </a:cubicBezTo>
                <a:cubicBezTo>
                  <a:pt x="-33376" y="5976914"/>
                  <a:pt x="38997" y="5923384"/>
                  <a:pt x="0" y="5765914"/>
                </a:cubicBezTo>
                <a:cubicBezTo>
                  <a:pt x="-38997" y="5608444"/>
                  <a:pt x="72275" y="5257716"/>
                  <a:pt x="0" y="5084944"/>
                </a:cubicBezTo>
                <a:cubicBezTo>
                  <a:pt x="-72275" y="4912172"/>
                  <a:pt x="22968" y="4705270"/>
                  <a:pt x="0" y="4526773"/>
                </a:cubicBezTo>
                <a:cubicBezTo>
                  <a:pt x="-22968" y="4348276"/>
                  <a:pt x="32793" y="4045996"/>
                  <a:pt x="0" y="3907202"/>
                </a:cubicBezTo>
                <a:cubicBezTo>
                  <a:pt x="-32793" y="3768408"/>
                  <a:pt x="14511" y="3518120"/>
                  <a:pt x="0" y="3226233"/>
                </a:cubicBezTo>
                <a:cubicBezTo>
                  <a:pt x="-14511" y="2934346"/>
                  <a:pt x="16218" y="2989000"/>
                  <a:pt x="0" y="2790859"/>
                </a:cubicBezTo>
                <a:cubicBezTo>
                  <a:pt x="-16218" y="2592718"/>
                  <a:pt x="32029" y="2357406"/>
                  <a:pt x="0" y="2232687"/>
                </a:cubicBezTo>
                <a:cubicBezTo>
                  <a:pt x="-32029" y="2107968"/>
                  <a:pt x="37473" y="1932510"/>
                  <a:pt x="0" y="1735914"/>
                </a:cubicBezTo>
                <a:cubicBezTo>
                  <a:pt x="-37473" y="1539318"/>
                  <a:pt x="15428" y="1327093"/>
                  <a:pt x="0" y="1116343"/>
                </a:cubicBezTo>
                <a:cubicBezTo>
                  <a:pt x="-15428" y="905593"/>
                  <a:pt x="36597" y="806667"/>
                  <a:pt x="0" y="619571"/>
                </a:cubicBezTo>
                <a:cubicBezTo>
                  <a:pt x="-36597" y="432475"/>
                  <a:pt x="17316" y="163501"/>
                  <a:pt x="0" y="0"/>
                </a:cubicBezTo>
                <a:close/>
              </a:path>
            </a:pathLst>
          </a:custGeom>
          <a:solidFill>
            <a:schemeClr val="bg1"/>
          </a:solidFill>
          <a:ln w="19050">
            <a:solidFill>
              <a:schemeClr val="tx1"/>
            </a:solidFill>
            <a:prstDash val="solid"/>
            <a:extLst>
              <a:ext uri="{C807C97D-BFC1-408E-A445-0C87EB9F89A2}">
                <ask:lineSketchStyleProps xmlns:ask="http://schemas.microsoft.com/office/drawing/2018/sketchyshapes" sd="1846110703">
                  <a:prstGeom prst="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DD9136A-E37D-C183-6E1A-90D4ED2F0B3F}"/>
              </a:ext>
            </a:extLst>
          </p:cNvPr>
          <p:cNvSpPr txBox="1"/>
          <p:nvPr/>
        </p:nvSpPr>
        <p:spPr>
          <a:xfrm>
            <a:off x="1166674" y="2378351"/>
            <a:ext cx="7572652" cy="1200329"/>
          </a:xfrm>
          <a:prstGeom prst="rect">
            <a:avLst/>
          </a:prstGeom>
          <a:noFill/>
        </p:spPr>
        <p:txBody>
          <a:bodyPr wrap="square" rtlCol="0">
            <a:spAutoFit/>
          </a:bodyPr>
          <a:lstStyle/>
          <a:p>
            <a:pPr algn="ctr"/>
            <a:r>
              <a:rPr lang="en-AU" sz="7200" b="1" dirty="0">
                <a:latin typeface="Comic Sans MS" panose="030F0702030302020204" pitchFamily="66" charset="0"/>
              </a:rPr>
              <a:t>Sizzling Starts</a:t>
            </a:r>
          </a:p>
        </p:txBody>
      </p:sp>
      <p:pic>
        <p:nvPicPr>
          <p:cNvPr id="5" name="Picture 4" descr="A cartoon of a child holding a pen and a book&#10;&#10;Description automatically generated">
            <a:extLst>
              <a:ext uri="{FF2B5EF4-FFF2-40B4-BE49-F238E27FC236}">
                <a16:creationId xmlns:a16="http://schemas.microsoft.com/office/drawing/2014/main" id="{DAFBFCCE-E6E0-4C1E-B664-E55A517DD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171" y="4345412"/>
            <a:ext cx="3474299" cy="2456329"/>
          </a:xfrm>
          <a:prstGeom prst="rect">
            <a:avLst/>
          </a:prstGeom>
        </p:spPr>
      </p:pic>
      <p:pic>
        <p:nvPicPr>
          <p:cNvPr id="9" name="Picture 8" descr="A light bulb with rays of light shining through it&#10;&#10;Description automatically generated">
            <a:extLst>
              <a:ext uri="{FF2B5EF4-FFF2-40B4-BE49-F238E27FC236}">
                <a16:creationId xmlns:a16="http://schemas.microsoft.com/office/drawing/2014/main" id="{51541EC1-8C46-4839-B563-922C54221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542" y="-88358"/>
            <a:ext cx="2404495" cy="1699978"/>
          </a:xfrm>
          <a:prstGeom prst="rect">
            <a:avLst/>
          </a:prstGeom>
        </p:spPr>
      </p:pic>
      <p:pic>
        <p:nvPicPr>
          <p:cNvPr id="13" name="Picture 12" descr="A cartoon of a brain with glasses and a graduation cap&#10;&#10;Description automatically generated">
            <a:extLst>
              <a:ext uri="{FF2B5EF4-FFF2-40B4-BE49-F238E27FC236}">
                <a16:creationId xmlns:a16="http://schemas.microsoft.com/office/drawing/2014/main" id="{52D0E2CD-32D9-47EC-B027-286D87A00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282" y="440099"/>
            <a:ext cx="2640271" cy="1866671"/>
          </a:xfrm>
          <a:prstGeom prst="rect">
            <a:avLst/>
          </a:prstGeom>
        </p:spPr>
      </p:pic>
      <p:pic>
        <p:nvPicPr>
          <p:cNvPr id="16" name="Picture 15" descr="A stack of books and an apple on top of a jar of pencils&#10;&#10;Description automatically generated">
            <a:extLst>
              <a:ext uri="{FF2B5EF4-FFF2-40B4-BE49-F238E27FC236}">
                <a16:creationId xmlns:a16="http://schemas.microsoft.com/office/drawing/2014/main" id="{5FFBCD60-AAE7-4B3E-B2D1-AB75892C2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00" y="4937758"/>
            <a:ext cx="2104867" cy="1488141"/>
          </a:xfrm>
          <a:prstGeom prst="rect">
            <a:avLst/>
          </a:prstGeom>
        </p:spPr>
      </p:pic>
      <p:pic>
        <p:nvPicPr>
          <p:cNvPr id="18" name="Picture 17" descr="A light bulb and a pen on a book&#10;&#10;Description automatically generated">
            <a:extLst>
              <a:ext uri="{FF2B5EF4-FFF2-40B4-BE49-F238E27FC236}">
                <a16:creationId xmlns:a16="http://schemas.microsoft.com/office/drawing/2014/main" id="{D34BF2B9-5C57-4BAD-8790-DE2CF182A0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3812" y="3887169"/>
            <a:ext cx="2774741" cy="1961742"/>
          </a:xfrm>
          <a:prstGeom prst="rect">
            <a:avLst/>
          </a:prstGeom>
        </p:spPr>
      </p:pic>
      <p:pic>
        <p:nvPicPr>
          <p:cNvPr id="20" name="Picture 19" descr="A cartoon of a child writing on a book&#10;&#10;Description automatically generated">
            <a:extLst>
              <a:ext uri="{FF2B5EF4-FFF2-40B4-BE49-F238E27FC236}">
                <a16:creationId xmlns:a16="http://schemas.microsoft.com/office/drawing/2014/main" id="{840EDF4F-09F4-4CFF-804F-91F41B4ECA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29" y="0"/>
            <a:ext cx="2279518" cy="1611619"/>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Sizzling Starts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63856"/>
            <a:ext cx="8754893" cy="877356"/>
          </a:xfrm>
          <a:prstGeom prst="rect">
            <a:avLst/>
          </a:prstGeom>
          <a:noFill/>
        </p:spPr>
        <p:txBody>
          <a:bodyPr wrap="square" rtlCol="0">
            <a:spAutoFit/>
          </a:bodyPr>
          <a:lstStyle/>
          <a:p>
            <a:pPr>
              <a:lnSpc>
                <a:spcPct val="150000"/>
              </a:lnSpc>
            </a:pPr>
            <a:r>
              <a:rPr lang="en-US" dirty="0">
                <a:latin typeface="Comic Sans MS" panose="030F0702030302020204" pitchFamily="66" charset="0"/>
              </a:rPr>
              <a:t>In your book, write a sizzling start for this writing prompt. Can you write a better sizzling start than the example? </a:t>
            </a:r>
          </a:p>
        </p:txBody>
      </p:sp>
      <p:sp>
        <p:nvSpPr>
          <p:cNvPr id="9" name="Rectangle 8">
            <a:extLst>
              <a:ext uri="{FF2B5EF4-FFF2-40B4-BE49-F238E27FC236}">
                <a16:creationId xmlns:a16="http://schemas.microsoft.com/office/drawing/2014/main" id="{E886532D-77D8-4A40-B33D-DC7DEF8D9EC5}"/>
              </a:ext>
            </a:extLst>
          </p:cNvPr>
          <p:cNvSpPr/>
          <p:nvPr/>
        </p:nvSpPr>
        <p:spPr>
          <a:xfrm>
            <a:off x="70275" y="85777"/>
            <a:ext cx="83516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4" name="TextBox 13">
            <a:extLst>
              <a:ext uri="{FF2B5EF4-FFF2-40B4-BE49-F238E27FC236}">
                <a16:creationId xmlns:a16="http://schemas.microsoft.com/office/drawing/2014/main" id="{888E2103-3420-427A-9A44-FB0F09BF6FC5}"/>
              </a:ext>
            </a:extLst>
          </p:cNvPr>
          <p:cNvSpPr txBox="1"/>
          <p:nvPr/>
        </p:nvSpPr>
        <p:spPr>
          <a:xfrm>
            <a:off x="2205319" y="2179507"/>
            <a:ext cx="1850552" cy="585097"/>
          </a:xfrm>
          <a:prstGeom prst="rect">
            <a:avLst/>
          </a:prstGeom>
          <a:noFill/>
        </p:spPr>
        <p:txBody>
          <a:bodyPr wrap="square" rtlCol="0">
            <a:spAutoFit/>
          </a:bodyPr>
          <a:lstStyle/>
          <a:p>
            <a:pPr>
              <a:lnSpc>
                <a:spcPct val="150000"/>
              </a:lnSpc>
            </a:pPr>
            <a:r>
              <a:rPr lang="en-US" sz="2400" dirty="0">
                <a:latin typeface="Comic Sans MS" panose="030F0702030302020204" pitchFamily="66" charset="0"/>
              </a:rPr>
              <a:t>The Storm</a:t>
            </a:r>
          </a:p>
        </p:txBody>
      </p:sp>
      <p:pic>
        <p:nvPicPr>
          <p:cNvPr id="2050" name="Picture 2" descr="Narrative writing prompt - The Storm">
            <a:extLst>
              <a:ext uri="{FF2B5EF4-FFF2-40B4-BE49-F238E27FC236}">
                <a16:creationId xmlns:a16="http://schemas.microsoft.com/office/drawing/2014/main" id="{2BEB5EB7-8332-4817-A8F7-EE2FA87E1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91" y="2802900"/>
            <a:ext cx="4717678" cy="3538258"/>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1CF295-5710-4140-8007-F8DEF426E4B3}"/>
              </a:ext>
            </a:extLst>
          </p:cNvPr>
          <p:cNvSpPr txBox="1"/>
          <p:nvPr/>
        </p:nvSpPr>
        <p:spPr>
          <a:xfrm>
            <a:off x="5621892" y="2946429"/>
            <a:ext cx="3521317" cy="2811282"/>
          </a:xfrm>
          <a:prstGeom prst="rect">
            <a:avLst/>
          </a:prstGeom>
          <a:noFill/>
        </p:spPr>
        <p:txBody>
          <a:bodyPr wrap="square" rtlCol="0">
            <a:spAutoFit/>
          </a:bodyPr>
          <a:lstStyle/>
          <a:p>
            <a:pPr>
              <a:lnSpc>
                <a:spcPct val="150000"/>
              </a:lnSpc>
            </a:pPr>
            <a:r>
              <a:rPr lang="en-AU" sz="2000" dirty="0">
                <a:latin typeface="Comic Sans MS" panose="030F0702030302020204" pitchFamily="66" charset="0"/>
              </a:rPr>
              <a:t>We hid in the basement as the storm raged on. We were one of the last families left in town. We had decided to stay, a choice we began to regret.</a:t>
            </a:r>
            <a:endParaRPr lang="en-US" sz="2000" dirty="0">
              <a:latin typeface="Comic Sans MS" panose="030F0702030302020204" pitchFamily="66" charset="0"/>
            </a:endParaRPr>
          </a:p>
        </p:txBody>
      </p:sp>
      <p:pic>
        <p:nvPicPr>
          <p:cNvPr id="12" name="Picture 11" descr="A light bulb with rays of light shining through it&#10;&#10;Description automatically generated">
            <a:extLst>
              <a:ext uri="{FF2B5EF4-FFF2-40B4-BE49-F238E27FC236}">
                <a16:creationId xmlns:a16="http://schemas.microsoft.com/office/drawing/2014/main" id="{C4C8C1C9-74BC-4E68-8CF7-1D21A151F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542" y="-88358"/>
            <a:ext cx="2233645" cy="1579187"/>
          </a:xfrm>
          <a:prstGeom prst="rect">
            <a:avLst/>
          </a:prstGeom>
        </p:spPr>
      </p:pic>
      <p:pic>
        <p:nvPicPr>
          <p:cNvPr id="13" name="Picture 12" descr="A cartoon of a brain with glasses and a graduation cap&#10;&#10;Description automatically generated">
            <a:extLst>
              <a:ext uri="{FF2B5EF4-FFF2-40B4-BE49-F238E27FC236}">
                <a16:creationId xmlns:a16="http://schemas.microsoft.com/office/drawing/2014/main" id="{11F4C8C2-8239-48E2-BCF9-B1B7357D1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260" y="1785073"/>
            <a:ext cx="1801663" cy="1273775"/>
          </a:xfrm>
          <a:prstGeom prst="rect">
            <a:avLst/>
          </a:prstGeom>
        </p:spPr>
      </p:pic>
      <p:pic>
        <p:nvPicPr>
          <p:cNvPr id="17" name="Picture 16" descr="A light bulb and a pen on a book&#10;&#10;Description automatically generated">
            <a:extLst>
              <a:ext uri="{FF2B5EF4-FFF2-40B4-BE49-F238E27FC236}">
                <a16:creationId xmlns:a16="http://schemas.microsoft.com/office/drawing/2014/main" id="{768C4BAC-649D-486F-9F7C-37483A749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3812" y="3887169"/>
            <a:ext cx="2577583" cy="1822351"/>
          </a:xfrm>
          <a:prstGeom prst="rect">
            <a:avLst/>
          </a:prstGeom>
        </p:spPr>
      </p:pic>
      <p:pic>
        <p:nvPicPr>
          <p:cNvPr id="18" name="Picture 17" descr="A cartoon of a child writing on a book&#10;&#10;Description automatically generated">
            <a:extLst>
              <a:ext uri="{FF2B5EF4-FFF2-40B4-BE49-F238E27FC236}">
                <a16:creationId xmlns:a16="http://schemas.microsoft.com/office/drawing/2014/main" id="{DDECFC69-19B2-423D-9EB3-13B8EDB802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855" y="-31375"/>
            <a:ext cx="1832010" cy="1295231"/>
          </a:xfrm>
          <a:prstGeom prst="rect">
            <a:avLst/>
          </a:prstGeom>
        </p:spPr>
      </p:pic>
    </p:spTree>
    <p:extLst>
      <p:ext uri="{BB962C8B-B14F-4D97-AF65-F5344CB8AC3E}">
        <p14:creationId xmlns:p14="http://schemas.microsoft.com/office/powerpoint/2010/main" val="365227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b="1" dirty="0">
                <a:latin typeface="Comic Sans MS" panose="030F0702030302020204" pitchFamily="66" charset="0"/>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66283" y="1751338"/>
            <a:ext cx="8754893" cy="2821606"/>
          </a:xfrm>
          <a:prstGeom prst="rect">
            <a:avLst/>
          </a:prstGeom>
          <a:noFill/>
        </p:spPr>
        <p:txBody>
          <a:bodyPr wrap="square" rtlCol="0">
            <a:spAutoFit/>
          </a:bodyPr>
          <a:lstStyle/>
          <a:p>
            <a:r>
              <a:rPr lang="en-AU" sz="2800" b="1" dirty="0">
                <a:latin typeface="Comic Sans MS" panose="030F0702030302020204" pitchFamily="66" charset="0"/>
              </a:rPr>
              <a:t>By the end of this lesson, I will be able to:</a:t>
            </a:r>
          </a:p>
          <a:p>
            <a:endParaRPr lang="en-AU" sz="2800" b="1" dirty="0">
              <a:latin typeface="Comic Sans MS" panose="030F0702030302020204" pitchFamily="66" charset="0"/>
            </a:endParaRPr>
          </a:p>
          <a:p>
            <a:pPr marL="342900" indent="-342900">
              <a:lnSpc>
                <a:spcPct val="150000"/>
              </a:lnSpc>
              <a:buFontTx/>
              <a:buChar char="-"/>
            </a:pPr>
            <a:r>
              <a:rPr lang="en-AU" sz="2800" b="1" dirty="0">
                <a:latin typeface="Comic Sans MS" panose="030F0702030302020204" pitchFamily="66" charset="0"/>
              </a:rPr>
              <a:t>Identify sizzling and boring starts</a:t>
            </a:r>
          </a:p>
          <a:p>
            <a:pPr marL="342900" indent="-342900">
              <a:lnSpc>
                <a:spcPct val="150000"/>
              </a:lnSpc>
              <a:buFontTx/>
              <a:buChar char="-"/>
            </a:pPr>
            <a:r>
              <a:rPr lang="en-AU" sz="2800" b="1" dirty="0">
                <a:latin typeface="Comic Sans MS" panose="030F0702030302020204" pitchFamily="66" charset="0"/>
              </a:rPr>
              <a:t>Write a sizzling start as a group</a:t>
            </a:r>
          </a:p>
          <a:p>
            <a:pPr marL="342900" indent="-342900">
              <a:lnSpc>
                <a:spcPct val="150000"/>
              </a:lnSpc>
              <a:buFontTx/>
              <a:buChar char="-"/>
            </a:pPr>
            <a:r>
              <a:rPr lang="en-AU" sz="2800" b="1" dirty="0">
                <a:latin typeface="Comic Sans MS" panose="030F0702030302020204" pitchFamily="66" charset="0"/>
              </a:rPr>
              <a:t>Write a sizzling start by myself</a:t>
            </a:r>
          </a:p>
        </p:txBody>
      </p:sp>
      <p:pic>
        <p:nvPicPr>
          <p:cNvPr id="9" name="Picture 8" descr="A cartoon of a child holding a pen and a book&#10;&#10;Description automatically generated">
            <a:extLst>
              <a:ext uri="{FF2B5EF4-FFF2-40B4-BE49-F238E27FC236}">
                <a16:creationId xmlns:a16="http://schemas.microsoft.com/office/drawing/2014/main" id="{7B35EF93-3798-4EF6-AD94-89ECFAA45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171" y="4345412"/>
            <a:ext cx="3474299" cy="2456329"/>
          </a:xfrm>
          <a:prstGeom prst="rect">
            <a:avLst/>
          </a:prstGeom>
        </p:spPr>
      </p:pic>
      <p:pic>
        <p:nvPicPr>
          <p:cNvPr id="10" name="Picture 9" descr="A light bulb with rays of light shining through it&#10;&#10;Description automatically generated">
            <a:extLst>
              <a:ext uri="{FF2B5EF4-FFF2-40B4-BE49-F238E27FC236}">
                <a16:creationId xmlns:a16="http://schemas.microsoft.com/office/drawing/2014/main" id="{73855FFA-9056-483E-B0E5-585B04A72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208" y="308740"/>
            <a:ext cx="1842829" cy="1302880"/>
          </a:xfrm>
          <a:prstGeom prst="rect">
            <a:avLst/>
          </a:prstGeom>
        </p:spPr>
      </p:pic>
      <p:pic>
        <p:nvPicPr>
          <p:cNvPr id="12" name="Picture 11" descr="A stack of books and an apple on top of a jar of pencils&#10;&#10;Description automatically generated">
            <a:extLst>
              <a:ext uri="{FF2B5EF4-FFF2-40B4-BE49-F238E27FC236}">
                <a16:creationId xmlns:a16="http://schemas.microsoft.com/office/drawing/2014/main" id="{06C78D5C-734E-4319-83C4-409101BDB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00" y="4937758"/>
            <a:ext cx="2104867" cy="1488141"/>
          </a:xfrm>
          <a:prstGeom prst="rect">
            <a:avLst/>
          </a:prstGeom>
        </p:spPr>
      </p:pic>
      <p:pic>
        <p:nvPicPr>
          <p:cNvPr id="13" name="Picture 12" descr="A light bulb and a pen on a book&#10;&#10;Description automatically generated">
            <a:extLst>
              <a:ext uri="{FF2B5EF4-FFF2-40B4-BE49-F238E27FC236}">
                <a16:creationId xmlns:a16="http://schemas.microsoft.com/office/drawing/2014/main" id="{BB1E9AE7-19C1-41A1-859C-4C35D1303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0434" y="4572944"/>
            <a:ext cx="2126590" cy="1503499"/>
          </a:xfrm>
          <a:prstGeom prst="rect">
            <a:avLst/>
          </a:prstGeom>
        </p:spPr>
      </p:pic>
      <p:pic>
        <p:nvPicPr>
          <p:cNvPr id="14" name="Picture 13" descr="A cartoon of a child writing on a book&#10;&#10;Description automatically generated">
            <a:extLst>
              <a:ext uri="{FF2B5EF4-FFF2-40B4-BE49-F238E27FC236}">
                <a16:creationId xmlns:a16="http://schemas.microsoft.com/office/drawing/2014/main" id="{56EEBD5E-094B-4E25-95DA-17E461BFC5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634" y="239141"/>
            <a:ext cx="1747046" cy="1235161"/>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AU" sz="5400" dirty="0">
                <a:latin typeface="Comic Sans MS" panose="030F0702030302020204" pitchFamily="66" charset="0"/>
              </a:rPr>
              <a:t>Sizzling Starts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4" y="1534640"/>
            <a:ext cx="8950186" cy="4616841"/>
          </a:xfrm>
          <a:prstGeom prst="rect">
            <a:avLst/>
          </a:prstGeom>
          <a:noFill/>
        </p:spPr>
        <p:txBody>
          <a:bodyPr wrap="square" rtlCol="0">
            <a:spAutoFit/>
          </a:bodyPr>
          <a:lstStyle/>
          <a:p>
            <a:pPr>
              <a:lnSpc>
                <a:spcPct val="150000"/>
              </a:lnSpc>
            </a:pPr>
            <a:r>
              <a:rPr lang="en-AU" dirty="0">
                <a:latin typeface="Comic Sans MS" panose="030F0702030302020204" pitchFamily="66" charset="0"/>
              </a:rPr>
              <a:t>“Sizzling starts" is a writing strategy aimed at capturing the reader's attention right from the beginning of a story or piece of writing. The idea is to start with a compelling and engaging opening that hooks the reader immediately and draws them into the narrative.</a:t>
            </a:r>
          </a:p>
          <a:p>
            <a:pPr>
              <a:lnSpc>
                <a:spcPct val="150000"/>
              </a:lnSpc>
            </a:pPr>
            <a:endParaRPr lang="en-AU" dirty="0">
              <a:latin typeface="Comic Sans MS" panose="030F0702030302020204" pitchFamily="66" charset="0"/>
            </a:endParaRPr>
          </a:p>
          <a:p>
            <a:pPr marL="285750" indent="-285750">
              <a:lnSpc>
                <a:spcPct val="150000"/>
              </a:lnSpc>
              <a:buFont typeface="Wingdings" panose="05000000000000000000" pitchFamily="2" charset="2"/>
              <a:buChar char="q"/>
            </a:pPr>
            <a:r>
              <a:rPr lang="en-AU" dirty="0">
                <a:latin typeface="Comic Sans MS" panose="030F0702030302020204" pitchFamily="66" charset="0"/>
              </a:rPr>
              <a:t>The clock struck midnight, casting eerie shadows across the abandoned mansion. Amelia crept through the overgrown garden, her heart racing with a mixture of fear and excitement.</a:t>
            </a:r>
          </a:p>
          <a:p>
            <a:pPr marL="285750" indent="-285750">
              <a:lnSpc>
                <a:spcPct val="150000"/>
              </a:lnSpc>
              <a:buFont typeface="Wingdings" panose="05000000000000000000" pitchFamily="2" charset="2"/>
              <a:buChar char="q"/>
            </a:pPr>
            <a:endParaRPr lang="en-AU" dirty="0">
              <a:latin typeface="Comic Sans MS" panose="030F0702030302020204" pitchFamily="66" charset="0"/>
            </a:endParaRPr>
          </a:p>
          <a:p>
            <a:pPr marL="285750" indent="-285750">
              <a:lnSpc>
                <a:spcPct val="150000"/>
              </a:lnSpc>
              <a:buFont typeface="Wingdings" panose="05000000000000000000" pitchFamily="2" charset="2"/>
              <a:buChar char="q"/>
            </a:pPr>
            <a:r>
              <a:rPr lang="en-AU" dirty="0">
                <a:latin typeface="Comic Sans MS" panose="030F0702030302020204" pitchFamily="66" charset="0"/>
              </a:rPr>
              <a:t>The stage lights dimmed, plunging the theatre into darkness. In the hushed anticipation, Sarah stood backstage, her palms slick with sweat. </a:t>
            </a: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12" name="Picture 11" descr="A light bulb with rays of light shining through it&#10;&#10;Description automatically generated">
            <a:extLst>
              <a:ext uri="{FF2B5EF4-FFF2-40B4-BE49-F238E27FC236}">
                <a16:creationId xmlns:a16="http://schemas.microsoft.com/office/drawing/2014/main" id="{897D8DD1-68BB-4F1D-8494-402CA2F13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330" y="85777"/>
            <a:ext cx="2079670" cy="1470327"/>
          </a:xfrm>
          <a:prstGeom prst="rect">
            <a:avLst/>
          </a:prstGeom>
        </p:spPr>
      </p:pic>
      <p:pic>
        <p:nvPicPr>
          <p:cNvPr id="16" name="Picture 15" descr="A cartoon of a child writing on a book&#10;&#10;Description automatically generated">
            <a:extLst>
              <a:ext uri="{FF2B5EF4-FFF2-40B4-BE49-F238E27FC236}">
                <a16:creationId xmlns:a16="http://schemas.microsoft.com/office/drawing/2014/main" id="{EABDBC88-5BD6-4E10-87A3-A61049D44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96" y="112839"/>
            <a:ext cx="1851269" cy="1308847"/>
          </a:xfrm>
          <a:prstGeom prst="rect">
            <a:avLst/>
          </a:prstGeom>
        </p:spPr>
      </p:pic>
    </p:spTree>
    <p:extLst>
      <p:ext uri="{BB962C8B-B14F-4D97-AF65-F5344CB8AC3E}">
        <p14:creationId xmlns:p14="http://schemas.microsoft.com/office/powerpoint/2010/main" val="1353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AU" sz="5400" dirty="0">
                <a:latin typeface="Comic Sans MS" panose="030F0702030302020204" pitchFamily="66" charset="0"/>
              </a:rPr>
              <a:t>Sizzling Starts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99088"/>
            <a:ext cx="8950186" cy="4757906"/>
          </a:xfrm>
          <a:prstGeom prst="rect">
            <a:avLst/>
          </a:prstGeom>
          <a:noFill/>
        </p:spPr>
        <p:txBody>
          <a:bodyPr wrap="square" rtlCol="0">
            <a:spAutoFit/>
          </a:bodyPr>
          <a:lstStyle/>
          <a:p>
            <a:pPr>
              <a:lnSpc>
                <a:spcPct val="150000"/>
              </a:lnSpc>
            </a:pPr>
            <a:r>
              <a:rPr lang="en-AU" sz="1700" dirty="0">
                <a:latin typeface="Comic Sans MS" panose="030F0702030302020204" pitchFamily="66" charset="0"/>
              </a:rPr>
              <a:t>Strategy: Start at the point of action. If you’re starting with, “Billy woke up feeling tired,” then keep the story going in your head until it gets to the most exciting part, then start there.</a:t>
            </a:r>
          </a:p>
          <a:p>
            <a:pPr>
              <a:lnSpc>
                <a:spcPct val="150000"/>
              </a:lnSpc>
            </a:pPr>
            <a:endParaRPr lang="en-AU" sz="1700" dirty="0">
              <a:latin typeface="Comic Sans MS" panose="030F0702030302020204" pitchFamily="66" charset="0"/>
            </a:endParaRPr>
          </a:p>
          <a:p>
            <a:pPr>
              <a:lnSpc>
                <a:spcPct val="150000"/>
              </a:lnSpc>
            </a:pPr>
            <a:r>
              <a:rPr lang="en-AU" sz="1700" b="1" u="sng" dirty="0">
                <a:latin typeface="Comic Sans MS" panose="030F0702030302020204" pitchFamily="66" charset="0"/>
              </a:rPr>
              <a:t>Example</a:t>
            </a:r>
          </a:p>
          <a:p>
            <a:pPr>
              <a:lnSpc>
                <a:spcPct val="150000"/>
              </a:lnSpc>
            </a:pPr>
            <a:r>
              <a:rPr lang="en-AU" sz="1700" dirty="0">
                <a:latin typeface="Comic Sans MS" panose="030F0702030302020204" pitchFamily="66" charset="0"/>
              </a:rPr>
              <a:t>Billy woke up feeling tired. He made his way downstairs to see his dad reading the newspaper. Billy made a bowl of cereal and began watching television. It was a perfect Saturday. All of a sudden, there was a knock at the door. </a:t>
            </a:r>
            <a:r>
              <a:rPr lang="en-AU" sz="1700" dirty="0">
                <a:solidFill>
                  <a:srgbClr val="00B050"/>
                </a:solidFill>
                <a:latin typeface="Comic Sans MS" panose="030F0702030302020204" pitchFamily="66" charset="0"/>
              </a:rPr>
              <a:t>Billy opened the door to find a cloaked man staring at him. “I need your help,” whispered the old man.</a:t>
            </a:r>
          </a:p>
          <a:p>
            <a:pPr>
              <a:lnSpc>
                <a:spcPct val="150000"/>
              </a:lnSpc>
            </a:pPr>
            <a:endParaRPr lang="en-AU" sz="1700" dirty="0">
              <a:solidFill>
                <a:srgbClr val="00B050"/>
              </a:solidFill>
              <a:latin typeface="Comic Sans MS" panose="030F0702030302020204" pitchFamily="66" charset="0"/>
            </a:endParaRPr>
          </a:p>
          <a:p>
            <a:pPr>
              <a:lnSpc>
                <a:spcPct val="150000"/>
              </a:lnSpc>
            </a:pPr>
            <a:r>
              <a:rPr lang="en-AU" sz="1700" dirty="0">
                <a:latin typeface="Comic Sans MS" panose="030F0702030302020204" pitchFamily="66" charset="0"/>
              </a:rPr>
              <a:t>Instead of all of the unnecessary stuff, engage the reader by starting with the cloaked man at the door.</a:t>
            </a: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5" name="Picture 4" descr="A cartoon of a child holding a pen and a book&#10;&#10;Description automatically generated">
            <a:extLst>
              <a:ext uri="{FF2B5EF4-FFF2-40B4-BE49-F238E27FC236}">
                <a16:creationId xmlns:a16="http://schemas.microsoft.com/office/drawing/2014/main" id="{A90202B8-9A5E-424E-A76A-87BF46DD5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029" y="5092738"/>
            <a:ext cx="2496835" cy="1765262"/>
          </a:xfrm>
          <a:prstGeom prst="rect">
            <a:avLst/>
          </a:prstGeom>
        </p:spPr>
      </p:pic>
      <p:pic>
        <p:nvPicPr>
          <p:cNvPr id="7" name="Picture 6" descr="A cartoon of a brain with glasses and a graduation cap&#10;&#10;Description automatically generated">
            <a:extLst>
              <a:ext uri="{FF2B5EF4-FFF2-40B4-BE49-F238E27FC236}">
                <a16:creationId xmlns:a16="http://schemas.microsoft.com/office/drawing/2014/main" id="{41DEAE63-FCF9-44EC-A986-39EB84E16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89" y="152031"/>
            <a:ext cx="1835855" cy="1297949"/>
          </a:xfrm>
          <a:prstGeom prst="rect">
            <a:avLst/>
          </a:prstGeom>
        </p:spPr>
      </p:pic>
      <p:pic>
        <p:nvPicPr>
          <p:cNvPr id="8" name="Picture 7" descr="A stack of books and an apple on top of a jar of pencils&#10;&#10;Description automatically generated">
            <a:extLst>
              <a:ext uri="{FF2B5EF4-FFF2-40B4-BE49-F238E27FC236}">
                <a16:creationId xmlns:a16="http://schemas.microsoft.com/office/drawing/2014/main" id="{F5091C38-70CE-482F-A7E9-028D8D6E9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134" y="0"/>
            <a:ext cx="1954694" cy="1381969"/>
          </a:xfrm>
          <a:prstGeom prst="rect">
            <a:avLst/>
          </a:prstGeom>
        </p:spPr>
      </p:pic>
    </p:spTree>
    <p:extLst>
      <p:ext uri="{BB962C8B-B14F-4D97-AF65-F5344CB8AC3E}">
        <p14:creationId xmlns:p14="http://schemas.microsoft.com/office/powerpoint/2010/main" val="113335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Boring Starts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63856"/>
            <a:ext cx="8754893" cy="465794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AU" sz="2000" dirty="0">
                <a:latin typeface="Comic Sans MS" panose="030F0702030302020204" pitchFamily="66" charset="0"/>
              </a:rPr>
              <a:t>John woke up to the sound of his alarm clock buzzing. He rubbed his eyes and stretched, feeling tired from a night of restless sleep.</a:t>
            </a:r>
          </a:p>
          <a:p>
            <a:pPr marL="285750" indent="-285750">
              <a:lnSpc>
                <a:spcPct val="150000"/>
              </a:lnSpc>
              <a:buFont typeface="Wingdings" panose="05000000000000000000" pitchFamily="2" charset="2"/>
              <a:buChar char="q"/>
            </a:pPr>
            <a:endParaRPr lang="en-AU" sz="20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2000" dirty="0">
                <a:latin typeface="Comic Sans MS" panose="030F0702030302020204" pitchFamily="66" charset="0"/>
              </a:rPr>
              <a:t>It was a typical Monday morning, and Sarah dragged herself out of bed to get ready for work. She sighed as she glanced at the clock and realized she was running late.</a:t>
            </a:r>
          </a:p>
          <a:p>
            <a:pPr marL="285750" indent="-285750">
              <a:lnSpc>
                <a:spcPct val="150000"/>
              </a:lnSpc>
              <a:buFont typeface="Wingdings" panose="05000000000000000000" pitchFamily="2" charset="2"/>
              <a:buChar char="q"/>
            </a:pPr>
            <a:endParaRPr lang="en-AU" sz="20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2000" dirty="0">
                <a:latin typeface="Comic Sans MS" panose="030F0702030302020204" pitchFamily="66" charset="0"/>
              </a:rPr>
              <a:t>The sun was shining brightly as Mark walked down the street towards the grocery store. He hummed a tune to himself, thinking about what he needed to buy for dinner.</a:t>
            </a:r>
            <a:endParaRPr lang="en-US" sz="2000" dirty="0">
              <a:latin typeface="Comic Sans MS" panose="030F0702030302020204" pitchFamily="66" charset="0"/>
            </a:endParaRP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231"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8" name="Picture 7" descr="A light bulb with rays of light shining through it&#10;&#10;Description automatically generated">
            <a:extLst>
              <a:ext uri="{FF2B5EF4-FFF2-40B4-BE49-F238E27FC236}">
                <a16:creationId xmlns:a16="http://schemas.microsoft.com/office/drawing/2014/main" id="{2AEFD0DB-694E-4B29-936C-BA1658CD4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644" y="0"/>
            <a:ext cx="1912608" cy="1352214"/>
          </a:xfrm>
          <a:prstGeom prst="rect">
            <a:avLst/>
          </a:prstGeom>
        </p:spPr>
      </p:pic>
      <p:pic>
        <p:nvPicPr>
          <p:cNvPr id="12" name="Picture 11" descr="A light bulb and a pen on a book&#10;&#10;Description automatically generated">
            <a:extLst>
              <a:ext uri="{FF2B5EF4-FFF2-40B4-BE49-F238E27FC236}">
                <a16:creationId xmlns:a16="http://schemas.microsoft.com/office/drawing/2014/main" id="{56C95C8F-3DF2-4517-A154-989AC82DF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680" y="5285254"/>
            <a:ext cx="2224535" cy="1572746"/>
          </a:xfrm>
          <a:prstGeom prst="rect">
            <a:avLst/>
          </a:prstGeom>
        </p:spPr>
      </p:pic>
      <p:pic>
        <p:nvPicPr>
          <p:cNvPr id="13" name="Picture 12" descr="A cartoon of a child writing on a book&#10;&#10;Description automatically generated">
            <a:extLst>
              <a:ext uri="{FF2B5EF4-FFF2-40B4-BE49-F238E27FC236}">
                <a16:creationId xmlns:a16="http://schemas.microsoft.com/office/drawing/2014/main" id="{E74B91F7-960C-4CB8-8800-8844E6BCD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90" y="107792"/>
            <a:ext cx="1813198" cy="1281931"/>
          </a:xfrm>
          <a:prstGeom prst="rect">
            <a:avLst/>
          </a:prstGeom>
        </p:spPr>
      </p:pic>
    </p:spTree>
    <p:extLst>
      <p:ext uri="{BB962C8B-B14F-4D97-AF65-F5344CB8AC3E}">
        <p14:creationId xmlns:p14="http://schemas.microsoft.com/office/powerpoint/2010/main" val="261971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Sizzling Starts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63856"/>
            <a:ext cx="8754893" cy="461684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AU" dirty="0">
                <a:latin typeface="Comic Sans MS" panose="030F0702030302020204" pitchFamily="66" charset="0"/>
              </a:rPr>
              <a:t>The gunshot echoed through the night, shattering the silence of the sleepy town. Sarah's heart raced as she crouched behind the dumpster, her hands trembling as she tried to catch her breath.</a:t>
            </a:r>
          </a:p>
          <a:p>
            <a:pPr marL="285750" indent="-285750">
              <a:lnSpc>
                <a:spcPct val="150000"/>
              </a:lnSpc>
              <a:buFont typeface="Wingdings" panose="05000000000000000000" pitchFamily="2" charset="2"/>
              <a:buChar char="q"/>
            </a:pPr>
            <a:endParaRPr lang="en-AU" dirty="0">
              <a:latin typeface="Comic Sans MS" panose="030F0702030302020204" pitchFamily="66" charset="0"/>
            </a:endParaRPr>
          </a:p>
          <a:p>
            <a:pPr marL="285750" indent="-285750">
              <a:lnSpc>
                <a:spcPct val="150000"/>
              </a:lnSpc>
              <a:buFont typeface="Wingdings" panose="05000000000000000000" pitchFamily="2" charset="2"/>
              <a:buChar char="q"/>
            </a:pPr>
            <a:r>
              <a:rPr lang="en-AU" dirty="0">
                <a:latin typeface="Comic Sans MS" panose="030F0702030302020204" pitchFamily="66" charset="0"/>
              </a:rPr>
              <a:t>The ancient tomb stood in the moonlight; its stone walls etched with mysterious symbols. With a trembling hand, Emily reached out to touch the cold surface, unaware of the ancient curse she was about to awaken.</a:t>
            </a:r>
          </a:p>
          <a:p>
            <a:pPr marL="285750" indent="-285750">
              <a:lnSpc>
                <a:spcPct val="150000"/>
              </a:lnSpc>
              <a:buFont typeface="Wingdings" panose="05000000000000000000" pitchFamily="2" charset="2"/>
              <a:buChar char="q"/>
            </a:pPr>
            <a:endParaRPr lang="en-AU" dirty="0">
              <a:latin typeface="Comic Sans MS" panose="030F0702030302020204" pitchFamily="66" charset="0"/>
            </a:endParaRPr>
          </a:p>
          <a:p>
            <a:pPr marL="285750" indent="-285750">
              <a:lnSpc>
                <a:spcPct val="150000"/>
              </a:lnSpc>
              <a:buFont typeface="Wingdings" panose="05000000000000000000" pitchFamily="2" charset="2"/>
              <a:buChar char="q"/>
            </a:pPr>
            <a:r>
              <a:rPr lang="en-AU" dirty="0">
                <a:latin typeface="Comic Sans MS" panose="030F0702030302020204" pitchFamily="66" charset="0"/>
              </a:rPr>
              <a:t>The rain pounded against the windshield as Jack drove through the stormy night. Lightning flashed across the sky, illuminating the figure standing in the middle of the road. </a:t>
            </a:r>
            <a:endParaRPr lang="en-US" dirty="0">
              <a:latin typeface="Comic Sans MS" panose="030F0702030302020204" pitchFamily="66" charset="0"/>
            </a:endParaRP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231"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5" name="Picture 4" descr="A cartoon of a child holding a pen and a book&#10;&#10;Description automatically generated">
            <a:extLst>
              <a:ext uri="{FF2B5EF4-FFF2-40B4-BE49-F238E27FC236}">
                <a16:creationId xmlns:a16="http://schemas.microsoft.com/office/drawing/2014/main" id="{A8213F3F-AC4D-4A99-90D6-F2B66409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339" y="5286873"/>
            <a:ext cx="2266213" cy="1602212"/>
          </a:xfrm>
          <a:prstGeom prst="rect">
            <a:avLst/>
          </a:prstGeom>
        </p:spPr>
      </p:pic>
      <p:pic>
        <p:nvPicPr>
          <p:cNvPr id="8" name="Picture 7" descr="A stack of books and an apple on top of a jar of pencils&#10;&#10;Description automatically generated">
            <a:extLst>
              <a:ext uri="{FF2B5EF4-FFF2-40B4-BE49-F238E27FC236}">
                <a16:creationId xmlns:a16="http://schemas.microsoft.com/office/drawing/2014/main" id="{C536C50F-180A-4347-A4BE-2F8FBDE28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53" y="-102167"/>
            <a:ext cx="2104867" cy="1488141"/>
          </a:xfrm>
          <a:prstGeom prst="rect">
            <a:avLst/>
          </a:prstGeom>
        </p:spPr>
      </p:pic>
      <p:pic>
        <p:nvPicPr>
          <p:cNvPr id="10" name="Picture 9" descr="A light bulb and a pen on a book&#10;&#10;Description automatically generated">
            <a:extLst>
              <a:ext uri="{FF2B5EF4-FFF2-40B4-BE49-F238E27FC236}">
                <a16:creationId xmlns:a16="http://schemas.microsoft.com/office/drawing/2014/main" id="{958B5AB9-BC15-4DC0-AA33-93DD0175A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858" y="-39149"/>
            <a:ext cx="2266212" cy="1602212"/>
          </a:xfrm>
          <a:prstGeom prst="rect">
            <a:avLst/>
          </a:prstGeom>
        </p:spPr>
      </p:pic>
    </p:spTree>
    <p:extLst>
      <p:ext uri="{BB962C8B-B14F-4D97-AF65-F5344CB8AC3E}">
        <p14:creationId xmlns:p14="http://schemas.microsoft.com/office/powerpoint/2010/main" val="118214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Sizzling or Boring</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63856"/>
            <a:ext cx="8754893" cy="4986173"/>
          </a:xfrm>
          <a:prstGeom prst="rect">
            <a:avLst/>
          </a:prstGeom>
          <a:noFill/>
        </p:spPr>
        <p:txBody>
          <a:bodyPr wrap="square" rtlCol="0">
            <a:spAutoFit/>
          </a:bodyPr>
          <a:lstStyle/>
          <a:p>
            <a:pPr>
              <a:lnSpc>
                <a:spcPct val="150000"/>
              </a:lnSpc>
            </a:pPr>
            <a:r>
              <a:rPr lang="en-AU" sz="1600" dirty="0">
                <a:latin typeface="Comic Sans MS" panose="030F0702030302020204" pitchFamily="66" charset="0"/>
              </a:rPr>
              <a:t>Which starters do you think are sizzling and which do you think are boring?</a:t>
            </a:r>
          </a:p>
          <a:p>
            <a:pPr>
              <a:lnSpc>
                <a:spcPct val="150000"/>
              </a:lnSpc>
            </a:pPr>
            <a:endParaRPr lang="en-AU" sz="16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1600" dirty="0">
                <a:latin typeface="Comic Sans MS" panose="030F0702030302020204" pitchFamily="66" charset="0"/>
              </a:rPr>
              <a:t>It was a typical Tuesday afternoon, and Jane sat at her desk, staring blankly at her computer screen. The fluorescent lights buzzed overhead as she sifted through a pile of paperwork, feeling utterly bored.</a:t>
            </a:r>
          </a:p>
          <a:p>
            <a:pPr marL="285750" indent="-285750">
              <a:lnSpc>
                <a:spcPct val="150000"/>
              </a:lnSpc>
              <a:buFont typeface="Wingdings" panose="05000000000000000000" pitchFamily="2" charset="2"/>
              <a:buChar char="q"/>
            </a:pPr>
            <a:endParaRPr lang="en-AU" sz="16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1600" dirty="0">
                <a:latin typeface="Comic Sans MS" panose="030F0702030302020204" pitchFamily="66" charset="0"/>
              </a:rPr>
              <a:t>The explosion rocked the quiet neighbourhood, sending shards of glass and debris flying through the air. Amy's heart pounded in her chest as she stumbled out of her house, her ears ringing with the sound of chaos.</a:t>
            </a:r>
          </a:p>
          <a:p>
            <a:pPr marL="285750" indent="-285750">
              <a:lnSpc>
                <a:spcPct val="150000"/>
              </a:lnSpc>
              <a:buFont typeface="Wingdings" panose="05000000000000000000" pitchFamily="2" charset="2"/>
              <a:buChar char="q"/>
            </a:pPr>
            <a:endParaRPr lang="en-AU" sz="16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1600" dirty="0">
                <a:latin typeface="Comic Sans MS" panose="030F0702030302020204" pitchFamily="66" charset="0"/>
              </a:rPr>
              <a:t>The train rattled along the tracks, its rhythmic motion lulling passengers into a sense of drowsiness. Tom sat by the window, watching the familiar landscape pass by with a sense of detachment.</a:t>
            </a:r>
            <a:endParaRPr lang="en-US" sz="1600" dirty="0">
              <a:latin typeface="Comic Sans MS" panose="030F0702030302020204" pitchFamily="66" charset="0"/>
            </a:endParaRP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231"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pic>
        <p:nvPicPr>
          <p:cNvPr id="6" name="Picture 5" descr="A light bulb with rays of light shining through it&#10;&#10;Description automatically generated">
            <a:extLst>
              <a:ext uri="{FF2B5EF4-FFF2-40B4-BE49-F238E27FC236}">
                <a16:creationId xmlns:a16="http://schemas.microsoft.com/office/drawing/2014/main" id="{B6A56D2E-A90E-43F3-AD51-D379B0FD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542" y="56258"/>
            <a:ext cx="2199945" cy="1555361"/>
          </a:xfrm>
          <a:prstGeom prst="rect">
            <a:avLst/>
          </a:prstGeom>
        </p:spPr>
      </p:pic>
      <p:pic>
        <p:nvPicPr>
          <p:cNvPr id="8" name="Picture 7" descr="A stack of books and an apple on top of a jar of pencils&#10;&#10;Description automatically generated">
            <a:extLst>
              <a:ext uri="{FF2B5EF4-FFF2-40B4-BE49-F238E27FC236}">
                <a16:creationId xmlns:a16="http://schemas.microsoft.com/office/drawing/2014/main" id="{C9704055-E6D1-4748-8A7C-F457491C8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213" y="5490454"/>
            <a:ext cx="1934294" cy="1367546"/>
          </a:xfrm>
          <a:prstGeom prst="rect">
            <a:avLst/>
          </a:prstGeom>
        </p:spPr>
      </p:pic>
      <p:pic>
        <p:nvPicPr>
          <p:cNvPr id="11" name="Picture 10" descr="A cartoon of a child writing on a book&#10;&#10;Description automatically generated">
            <a:extLst>
              <a:ext uri="{FF2B5EF4-FFF2-40B4-BE49-F238E27FC236}">
                <a16:creationId xmlns:a16="http://schemas.microsoft.com/office/drawing/2014/main" id="{D38A7595-5F0D-4127-97D1-A9C65A278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88" y="85777"/>
            <a:ext cx="1914669" cy="1353671"/>
          </a:xfrm>
          <a:prstGeom prst="rect">
            <a:avLst/>
          </a:prstGeom>
        </p:spPr>
      </p:pic>
    </p:spTree>
    <p:extLst>
      <p:ext uri="{BB962C8B-B14F-4D97-AF65-F5344CB8AC3E}">
        <p14:creationId xmlns:p14="http://schemas.microsoft.com/office/powerpoint/2010/main" val="155042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Sizzling Start Ideas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63856"/>
            <a:ext cx="8754893" cy="4757906"/>
          </a:xfrm>
          <a:prstGeom prst="rect">
            <a:avLst/>
          </a:prstGeom>
          <a:noFill/>
        </p:spPr>
        <p:txBody>
          <a:bodyPr wrap="square" rtlCol="0">
            <a:spAutoFit/>
          </a:bodyPr>
          <a:lstStyle/>
          <a:p>
            <a:pPr>
              <a:lnSpc>
                <a:spcPct val="150000"/>
              </a:lnSpc>
            </a:pPr>
            <a:endParaRPr lang="en-AU" sz="17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1700" dirty="0">
                <a:latin typeface="Comic Sans MS" panose="030F0702030302020204" pitchFamily="66" charset="0"/>
              </a:rPr>
              <a:t>Start with the main character in danger. </a:t>
            </a:r>
            <a:r>
              <a:rPr lang="en-AU" sz="1700" dirty="0">
                <a:solidFill>
                  <a:srgbClr val="FF0000"/>
                </a:solidFill>
                <a:latin typeface="Comic Sans MS" panose="030F0702030302020204" pitchFamily="66" charset="0"/>
              </a:rPr>
              <a:t>Her eyes scanned the area but there was no way out. Sarah was trapped in the pit and the rain was coming.</a:t>
            </a:r>
          </a:p>
          <a:p>
            <a:pPr marL="285750" indent="-285750">
              <a:lnSpc>
                <a:spcPct val="150000"/>
              </a:lnSpc>
              <a:buFont typeface="Wingdings" panose="05000000000000000000" pitchFamily="2" charset="2"/>
              <a:buChar char="q"/>
            </a:pPr>
            <a:endParaRPr lang="en-AU" sz="17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1700" dirty="0">
                <a:latin typeface="Comic Sans MS" panose="030F0702030302020204" pitchFamily="66" charset="0"/>
              </a:rPr>
              <a:t>Start with the main character on a mission. </a:t>
            </a:r>
            <a:r>
              <a:rPr lang="en-AU" sz="1700" dirty="0">
                <a:solidFill>
                  <a:srgbClr val="0070C0"/>
                </a:solidFill>
                <a:latin typeface="Comic Sans MS" panose="030F0702030302020204" pitchFamily="66" charset="0"/>
              </a:rPr>
              <a:t>Peter knew he had to complete the mission, or the world was over. The trolls were strong, but he was determined.</a:t>
            </a:r>
          </a:p>
          <a:p>
            <a:pPr marL="285750" indent="-285750">
              <a:lnSpc>
                <a:spcPct val="150000"/>
              </a:lnSpc>
              <a:buFont typeface="Wingdings" panose="05000000000000000000" pitchFamily="2" charset="2"/>
              <a:buChar char="q"/>
            </a:pPr>
            <a:endParaRPr lang="en-AU" sz="17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1700" dirty="0">
                <a:latin typeface="Comic Sans MS" panose="030F0702030302020204" pitchFamily="66" charset="0"/>
              </a:rPr>
              <a:t>Start with the weather. </a:t>
            </a:r>
            <a:r>
              <a:rPr lang="en-AU" sz="1700" dirty="0">
                <a:solidFill>
                  <a:srgbClr val="7030A0"/>
                </a:solidFill>
                <a:latin typeface="Comic Sans MS" panose="030F0702030302020204" pitchFamily="66" charset="0"/>
              </a:rPr>
              <a:t>The clouds grew angry in the sky and a foreboding feeling fell upon the forest. </a:t>
            </a:r>
          </a:p>
          <a:p>
            <a:pPr marL="285750" indent="-285750">
              <a:lnSpc>
                <a:spcPct val="150000"/>
              </a:lnSpc>
              <a:buFont typeface="Wingdings" panose="05000000000000000000" pitchFamily="2" charset="2"/>
              <a:buChar char="q"/>
            </a:pPr>
            <a:endParaRPr lang="en-AU" sz="1700" dirty="0">
              <a:latin typeface="Comic Sans MS" panose="030F0702030302020204" pitchFamily="66" charset="0"/>
            </a:endParaRPr>
          </a:p>
          <a:p>
            <a:pPr marL="285750" indent="-285750">
              <a:lnSpc>
                <a:spcPct val="150000"/>
              </a:lnSpc>
              <a:buFont typeface="Wingdings" panose="05000000000000000000" pitchFamily="2" charset="2"/>
              <a:buChar char="q"/>
            </a:pPr>
            <a:r>
              <a:rPr lang="en-AU" sz="1700" dirty="0">
                <a:latin typeface="Comic Sans MS" panose="030F0702030302020204" pitchFamily="66" charset="0"/>
              </a:rPr>
              <a:t>Start with the main character imprisoned. </a:t>
            </a:r>
            <a:r>
              <a:rPr lang="en-AU" sz="1700" dirty="0">
                <a:solidFill>
                  <a:schemeClr val="accent6">
                    <a:lumMod val="75000"/>
                  </a:schemeClr>
                </a:solidFill>
                <a:latin typeface="Comic Sans MS" panose="030F0702030302020204" pitchFamily="66" charset="0"/>
              </a:rPr>
              <a:t>Dazed and confused, Sam wriggled hopelessly. The chains that bound him were tight.</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231"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pic>
        <p:nvPicPr>
          <p:cNvPr id="5" name="Picture 4" descr="A cartoon of a child holding a pen and a book&#10;&#10;Description automatically generated">
            <a:extLst>
              <a:ext uri="{FF2B5EF4-FFF2-40B4-BE49-F238E27FC236}">
                <a16:creationId xmlns:a16="http://schemas.microsoft.com/office/drawing/2014/main" id="{0A029F0C-2CAA-4CB2-8D71-EA4B23084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498" y="5158022"/>
            <a:ext cx="2404495" cy="1699978"/>
          </a:xfrm>
          <a:prstGeom prst="rect">
            <a:avLst/>
          </a:prstGeom>
        </p:spPr>
      </p:pic>
      <p:pic>
        <p:nvPicPr>
          <p:cNvPr id="7" name="Picture 6" descr="A cartoon of a brain with glasses and a graduation cap&#10;&#10;Description automatically generated">
            <a:extLst>
              <a:ext uri="{FF2B5EF4-FFF2-40B4-BE49-F238E27FC236}">
                <a16:creationId xmlns:a16="http://schemas.microsoft.com/office/drawing/2014/main" id="{E9459F11-7813-4749-9F52-CBF356242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89" y="458639"/>
            <a:ext cx="1656067" cy="1170839"/>
          </a:xfrm>
          <a:prstGeom prst="rect">
            <a:avLst/>
          </a:prstGeom>
        </p:spPr>
      </p:pic>
      <p:pic>
        <p:nvPicPr>
          <p:cNvPr id="8" name="Picture 7" descr="A stack of books and an apple on top of a jar of pencils&#10;&#10;Description automatically generated">
            <a:extLst>
              <a:ext uri="{FF2B5EF4-FFF2-40B4-BE49-F238E27FC236}">
                <a16:creationId xmlns:a16="http://schemas.microsoft.com/office/drawing/2014/main" id="{F5ED7262-BF18-4D84-B514-82BB66F6B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133" y="142995"/>
            <a:ext cx="2104867" cy="1488141"/>
          </a:xfrm>
          <a:prstGeom prst="rect">
            <a:avLst/>
          </a:prstGeom>
        </p:spPr>
      </p:pic>
    </p:spTree>
    <p:extLst>
      <p:ext uri="{BB962C8B-B14F-4D97-AF65-F5344CB8AC3E}">
        <p14:creationId xmlns:p14="http://schemas.microsoft.com/office/powerpoint/2010/main" val="367311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Sizzling Starts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63856"/>
            <a:ext cx="8754893" cy="877356"/>
          </a:xfrm>
          <a:prstGeom prst="rect">
            <a:avLst/>
          </a:prstGeom>
          <a:noFill/>
        </p:spPr>
        <p:txBody>
          <a:bodyPr wrap="square" rtlCol="0">
            <a:spAutoFit/>
          </a:bodyPr>
          <a:lstStyle/>
          <a:p>
            <a:pPr>
              <a:lnSpc>
                <a:spcPct val="150000"/>
              </a:lnSpc>
            </a:pPr>
            <a:r>
              <a:rPr lang="en-US" dirty="0">
                <a:latin typeface="Comic Sans MS" panose="030F0702030302020204" pitchFamily="66" charset="0"/>
              </a:rPr>
              <a:t>In your group, choose one of the prompts and write a sizzling start. Work together to come up with the best start. </a:t>
            </a:r>
          </a:p>
        </p:txBody>
      </p:sp>
      <p:sp>
        <p:nvSpPr>
          <p:cNvPr id="9" name="Rectangle 8">
            <a:extLst>
              <a:ext uri="{FF2B5EF4-FFF2-40B4-BE49-F238E27FC236}">
                <a16:creationId xmlns:a16="http://schemas.microsoft.com/office/drawing/2014/main" id="{E886532D-77D8-4A40-B33D-DC7DEF8D9EC5}"/>
              </a:ext>
            </a:extLst>
          </p:cNvPr>
          <p:cNvSpPr/>
          <p:nvPr/>
        </p:nvSpPr>
        <p:spPr>
          <a:xfrm>
            <a:off x="70275" y="85777"/>
            <a:ext cx="83516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pic>
        <p:nvPicPr>
          <p:cNvPr id="1026" name="Picture 2" descr="Narrative writing prompt - Strange Forest">
            <a:extLst>
              <a:ext uri="{FF2B5EF4-FFF2-40B4-BE49-F238E27FC236}">
                <a16:creationId xmlns:a16="http://schemas.microsoft.com/office/drawing/2014/main" id="{1848638A-4C79-444C-9B72-D7960D688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41" y="2831727"/>
            <a:ext cx="3485029" cy="2613772"/>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writing prompt">
            <a:extLst>
              <a:ext uri="{FF2B5EF4-FFF2-40B4-BE49-F238E27FC236}">
                <a16:creationId xmlns:a16="http://schemas.microsoft.com/office/drawing/2014/main" id="{B20D24AF-DF98-4617-9044-F0F0AE3E5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978" y="2831727"/>
            <a:ext cx="3485029" cy="2613772"/>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88E2103-3420-427A-9A44-FB0F09BF6FC5}"/>
              </a:ext>
            </a:extLst>
          </p:cNvPr>
          <p:cNvSpPr txBox="1"/>
          <p:nvPr/>
        </p:nvSpPr>
        <p:spPr>
          <a:xfrm>
            <a:off x="1233307" y="2208181"/>
            <a:ext cx="3088557" cy="585097"/>
          </a:xfrm>
          <a:prstGeom prst="rect">
            <a:avLst/>
          </a:prstGeom>
          <a:noFill/>
        </p:spPr>
        <p:txBody>
          <a:bodyPr wrap="square" rtlCol="0">
            <a:spAutoFit/>
          </a:bodyPr>
          <a:lstStyle/>
          <a:p>
            <a:pPr>
              <a:lnSpc>
                <a:spcPct val="150000"/>
              </a:lnSpc>
            </a:pPr>
            <a:r>
              <a:rPr lang="en-US" sz="2400" dirty="0">
                <a:latin typeface="Comic Sans MS" panose="030F0702030302020204" pitchFamily="66" charset="0"/>
              </a:rPr>
              <a:t>The Strange Forest</a:t>
            </a:r>
          </a:p>
        </p:txBody>
      </p:sp>
      <p:sp>
        <p:nvSpPr>
          <p:cNvPr id="15" name="TextBox 14">
            <a:extLst>
              <a:ext uri="{FF2B5EF4-FFF2-40B4-BE49-F238E27FC236}">
                <a16:creationId xmlns:a16="http://schemas.microsoft.com/office/drawing/2014/main" id="{27661EA5-BA82-4505-846A-897F7ACE34A4}"/>
              </a:ext>
            </a:extLst>
          </p:cNvPr>
          <p:cNvSpPr txBox="1"/>
          <p:nvPr/>
        </p:nvSpPr>
        <p:spPr>
          <a:xfrm>
            <a:off x="5811075" y="2208180"/>
            <a:ext cx="2608833" cy="585097"/>
          </a:xfrm>
          <a:prstGeom prst="rect">
            <a:avLst/>
          </a:prstGeom>
          <a:noFill/>
        </p:spPr>
        <p:txBody>
          <a:bodyPr wrap="square" rtlCol="0">
            <a:spAutoFit/>
          </a:bodyPr>
          <a:lstStyle/>
          <a:p>
            <a:pPr>
              <a:lnSpc>
                <a:spcPct val="150000"/>
              </a:lnSpc>
            </a:pPr>
            <a:r>
              <a:rPr lang="en-US" sz="2400" dirty="0">
                <a:latin typeface="Comic Sans MS" panose="030F0702030302020204" pitchFamily="66" charset="0"/>
              </a:rPr>
              <a:t>The Magic Book</a:t>
            </a:r>
          </a:p>
        </p:txBody>
      </p:sp>
      <p:pic>
        <p:nvPicPr>
          <p:cNvPr id="19" name="Picture 18" descr="A cartoon of a brain with glasses and a graduation cap&#10;&#10;Description automatically generated">
            <a:extLst>
              <a:ext uri="{FF2B5EF4-FFF2-40B4-BE49-F238E27FC236}">
                <a16:creationId xmlns:a16="http://schemas.microsoft.com/office/drawing/2014/main" id="{25836C62-4544-41DE-8D0B-230D40AE6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566" y="5456465"/>
            <a:ext cx="1922344" cy="1359097"/>
          </a:xfrm>
          <a:prstGeom prst="rect">
            <a:avLst/>
          </a:prstGeom>
        </p:spPr>
      </p:pic>
      <p:pic>
        <p:nvPicPr>
          <p:cNvPr id="20" name="Picture 19" descr="A stack of books and an apple on top of a jar of pencils&#10;&#10;Description automatically generated">
            <a:extLst>
              <a:ext uri="{FF2B5EF4-FFF2-40B4-BE49-F238E27FC236}">
                <a16:creationId xmlns:a16="http://schemas.microsoft.com/office/drawing/2014/main" id="{500C786D-05DA-4609-875A-1D1D9DEBD7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81" y="5284082"/>
            <a:ext cx="2104867" cy="1488141"/>
          </a:xfrm>
          <a:prstGeom prst="rect">
            <a:avLst/>
          </a:prstGeom>
        </p:spPr>
      </p:pic>
      <p:pic>
        <p:nvPicPr>
          <p:cNvPr id="21" name="Picture 20" descr="A light bulb and a pen on a book&#10;&#10;Description automatically generated">
            <a:extLst>
              <a:ext uri="{FF2B5EF4-FFF2-40B4-BE49-F238E27FC236}">
                <a16:creationId xmlns:a16="http://schemas.microsoft.com/office/drawing/2014/main" id="{BC88C9B6-1F68-48AC-AE33-4C67D8F9C3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2112" y="-79553"/>
            <a:ext cx="2107252" cy="1489827"/>
          </a:xfrm>
          <a:prstGeom prst="rect">
            <a:avLst/>
          </a:prstGeom>
        </p:spPr>
      </p:pic>
      <p:pic>
        <p:nvPicPr>
          <p:cNvPr id="22" name="Picture 21" descr="A cartoon of a child writing on a book&#10;&#10;Description automatically generated">
            <a:extLst>
              <a:ext uri="{FF2B5EF4-FFF2-40B4-BE49-F238E27FC236}">
                <a16:creationId xmlns:a16="http://schemas.microsoft.com/office/drawing/2014/main" id="{B8867F05-B914-4FD3-9228-5C8D870713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389" y="-57909"/>
            <a:ext cx="1889309" cy="1335741"/>
          </a:xfrm>
          <a:prstGeom prst="rect">
            <a:avLst/>
          </a:prstGeom>
        </p:spPr>
      </p:pic>
    </p:spTree>
    <p:extLst>
      <p:ext uri="{BB962C8B-B14F-4D97-AF65-F5344CB8AC3E}">
        <p14:creationId xmlns:p14="http://schemas.microsoft.com/office/powerpoint/2010/main" val="21375946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12961</TotalTime>
  <Words>849</Words>
  <Application>Microsoft Office PowerPoint</Application>
  <PresentationFormat>A4 Paper (210x297 mm)</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282</cp:revision>
  <dcterms:created xsi:type="dcterms:W3CDTF">2020-06-30T21:06:36Z</dcterms:created>
  <dcterms:modified xsi:type="dcterms:W3CDTF">2024-05-04T08:37:00Z</dcterms:modified>
</cp:coreProperties>
</file>